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9" r:id="rId2"/>
    <p:sldId id="271" r:id="rId3"/>
    <p:sldId id="272" r:id="rId4"/>
    <p:sldId id="260" r:id="rId5"/>
    <p:sldId id="265" r:id="rId6"/>
    <p:sldId id="261" r:id="rId7"/>
    <p:sldId id="268" r:id="rId8"/>
    <p:sldId id="262" r:id="rId9"/>
    <p:sldId id="263" r:id="rId10"/>
    <p:sldId id="264" r:id="rId11"/>
    <p:sldId id="267" r:id="rId12"/>
    <p:sldId id="266" r:id="rId13"/>
    <p:sldId id="270" r:id="rId14"/>
    <p:sldId id="273" r:id="rId15"/>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CC7F1A-AB46-7DBE-993D-B76CB9B3A624}"/>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fr-CA"/>
              <a:t>Modifier le style du titre</a:t>
            </a:r>
            <a:endParaRPr lang="fr-FR"/>
          </a:p>
        </p:txBody>
      </p:sp>
      <p:sp>
        <p:nvSpPr>
          <p:cNvPr id="3" name="Sous-titre 2">
            <a:extLst>
              <a:ext uri="{FF2B5EF4-FFF2-40B4-BE49-F238E27FC236}">
                <a16:creationId xmlns:a16="http://schemas.microsoft.com/office/drawing/2014/main" id="{88263EF4-E61B-468F-FCD9-0637925BBD31}"/>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fr-CA"/>
              <a:t>Modifier le style des sous-titres du masque</a:t>
            </a:r>
            <a:endParaRPr lang="fr-FR"/>
          </a:p>
        </p:txBody>
      </p:sp>
      <p:sp>
        <p:nvSpPr>
          <p:cNvPr id="4" name="Espace réservé de la date 3">
            <a:extLst>
              <a:ext uri="{FF2B5EF4-FFF2-40B4-BE49-F238E27FC236}">
                <a16:creationId xmlns:a16="http://schemas.microsoft.com/office/drawing/2014/main" id="{A9CA01E9-850E-B687-10BD-2EB3282C4490}"/>
              </a:ext>
            </a:extLst>
          </p:cNvPr>
          <p:cNvSpPr txBox="1">
            <a:spLocks noGrp="1"/>
          </p:cNvSpPr>
          <p:nvPr>
            <p:ph type="dt" sz="half" idx="7"/>
          </p:nvPr>
        </p:nvSpPr>
        <p:spPr/>
        <p:txBody>
          <a:bodyPr/>
          <a:lstStyle>
            <a:lvl1pPr>
              <a:defRPr/>
            </a:lvl1pPr>
          </a:lstStyle>
          <a:p>
            <a:pPr lvl="0"/>
            <a:fld id="{51805EF4-0A9F-4324-A3A8-0668C99834F7}" type="datetime1">
              <a:rPr lang="fr-FR"/>
              <a:pPr lvl="0"/>
              <a:t>10/04/2023</a:t>
            </a:fld>
            <a:endParaRPr lang="fr-FR"/>
          </a:p>
        </p:txBody>
      </p:sp>
      <p:sp>
        <p:nvSpPr>
          <p:cNvPr id="5" name="Espace réservé du pied de page 4">
            <a:extLst>
              <a:ext uri="{FF2B5EF4-FFF2-40B4-BE49-F238E27FC236}">
                <a16:creationId xmlns:a16="http://schemas.microsoft.com/office/drawing/2014/main" id="{A66CA7C1-9A10-BFDC-8041-ED76E7F178A5}"/>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1883B549-A5AE-DE5D-C9C3-2301CA237CED}"/>
              </a:ext>
            </a:extLst>
          </p:cNvPr>
          <p:cNvSpPr txBox="1">
            <a:spLocks noGrp="1"/>
          </p:cNvSpPr>
          <p:nvPr>
            <p:ph type="sldNum" sz="quarter" idx="8"/>
          </p:nvPr>
        </p:nvSpPr>
        <p:spPr/>
        <p:txBody>
          <a:bodyPr/>
          <a:lstStyle>
            <a:lvl1pPr>
              <a:defRPr/>
            </a:lvl1pPr>
          </a:lstStyle>
          <a:p>
            <a:pPr lvl="0"/>
            <a:fld id="{1D2D7AB1-F720-43F9-ABBA-9C2EDA83AE0B}" type="slidenum">
              <a:t>‹N°›</a:t>
            </a:fld>
            <a:endParaRPr lang="fr-FR"/>
          </a:p>
        </p:txBody>
      </p:sp>
    </p:spTree>
    <p:extLst>
      <p:ext uri="{BB962C8B-B14F-4D97-AF65-F5344CB8AC3E}">
        <p14:creationId xmlns:p14="http://schemas.microsoft.com/office/powerpoint/2010/main" val="12682457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571C1EF-8F7D-9727-D86A-8E281FB3BB50}"/>
              </a:ext>
            </a:extLst>
          </p:cNvPr>
          <p:cNvSpPr txBox="1">
            <a:spLocks noGrp="1"/>
          </p:cNvSpPr>
          <p:nvPr>
            <p:ph type="title"/>
          </p:nvPr>
        </p:nvSpPr>
        <p:spPr/>
        <p:txBody>
          <a:bodyPr/>
          <a:lstStyle>
            <a:lvl1pPr>
              <a:defRPr/>
            </a:lvl1pPr>
          </a:lstStyle>
          <a:p>
            <a:pPr lvl="0"/>
            <a:r>
              <a:rPr lang="fr-CA"/>
              <a:t>Modifier le style du titre</a:t>
            </a:r>
            <a:endParaRPr lang="fr-FR"/>
          </a:p>
        </p:txBody>
      </p:sp>
      <p:sp>
        <p:nvSpPr>
          <p:cNvPr id="3" name="Espace réservé du texte vertical 2">
            <a:extLst>
              <a:ext uri="{FF2B5EF4-FFF2-40B4-BE49-F238E27FC236}">
                <a16:creationId xmlns:a16="http://schemas.microsoft.com/office/drawing/2014/main" id="{2E1E6327-4FEA-B186-833F-78B4539B1E1F}"/>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8B10A101-B367-D264-883B-88254F5AD447}"/>
              </a:ext>
            </a:extLst>
          </p:cNvPr>
          <p:cNvSpPr txBox="1">
            <a:spLocks noGrp="1"/>
          </p:cNvSpPr>
          <p:nvPr>
            <p:ph type="dt" sz="half" idx="7"/>
          </p:nvPr>
        </p:nvSpPr>
        <p:spPr/>
        <p:txBody>
          <a:bodyPr/>
          <a:lstStyle>
            <a:lvl1pPr>
              <a:defRPr/>
            </a:lvl1pPr>
          </a:lstStyle>
          <a:p>
            <a:pPr lvl="0"/>
            <a:fld id="{0404B470-1EA4-4F7A-80F5-56ED108DED69}" type="datetime1">
              <a:rPr lang="fr-FR"/>
              <a:pPr lvl="0"/>
              <a:t>10/04/2023</a:t>
            </a:fld>
            <a:endParaRPr lang="fr-FR"/>
          </a:p>
        </p:txBody>
      </p:sp>
      <p:sp>
        <p:nvSpPr>
          <p:cNvPr id="5" name="Espace réservé du pied de page 4">
            <a:extLst>
              <a:ext uri="{FF2B5EF4-FFF2-40B4-BE49-F238E27FC236}">
                <a16:creationId xmlns:a16="http://schemas.microsoft.com/office/drawing/2014/main" id="{06484A8E-1423-54BA-FF63-4C9721A3D3F3}"/>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84E19BAC-6F55-191E-7FE1-1242203AEE3A}"/>
              </a:ext>
            </a:extLst>
          </p:cNvPr>
          <p:cNvSpPr txBox="1">
            <a:spLocks noGrp="1"/>
          </p:cNvSpPr>
          <p:nvPr>
            <p:ph type="sldNum" sz="quarter" idx="8"/>
          </p:nvPr>
        </p:nvSpPr>
        <p:spPr/>
        <p:txBody>
          <a:bodyPr/>
          <a:lstStyle>
            <a:lvl1pPr>
              <a:defRPr/>
            </a:lvl1pPr>
          </a:lstStyle>
          <a:p>
            <a:pPr lvl="0"/>
            <a:fld id="{D14B83A3-8BBF-4FA3-9B78-8D316911A8A2}" type="slidenum">
              <a:t>‹N°›</a:t>
            </a:fld>
            <a:endParaRPr lang="fr-FR"/>
          </a:p>
        </p:txBody>
      </p:sp>
    </p:spTree>
    <p:extLst>
      <p:ext uri="{BB962C8B-B14F-4D97-AF65-F5344CB8AC3E}">
        <p14:creationId xmlns:p14="http://schemas.microsoft.com/office/powerpoint/2010/main" val="51524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5EFBC2A-1BB6-74B1-7DA3-81F603B84908}"/>
              </a:ext>
            </a:extLst>
          </p:cNvPr>
          <p:cNvSpPr txBox="1">
            <a:spLocks noGrp="1"/>
          </p:cNvSpPr>
          <p:nvPr>
            <p:ph type="title" orient="vert"/>
          </p:nvPr>
        </p:nvSpPr>
        <p:spPr>
          <a:xfrm>
            <a:off x="8724903" y="365129"/>
            <a:ext cx="2628899" cy="5811834"/>
          </a:xfrm>
        </p:spPr>
        <p:txBody>
          <a:bodyPr vert="eaVert"/>
          <a:lstStyle>
            <a:lvl1pPr>
              <a:defRPr/>
            </a:lvl1pPr>
          </a:lstStyle>
          <a:p>
            <a:pPr lvl="0"/>
            <a:r>
              <a:rPr lang="fr-CA"/>
              <a:t>Modifier le style du titre</a:t>
            </a:r>
            <a:endParaRPr lang="fr-FR"/>
          </a:p>
        </p:txBody>
      </p:sp>
      <p:sp>
        <p:nvSpPr>
          <p:cNvPr id="3" name="Espace réservé du texte vertical 2">
            <a:extLst>
              <a:ext uri="{FF2B5EF4-FFF2-40B4-BE49-F238E27FC236}">
                <a16:creationId xmlns:a16="http://schemas.microsoft.com/office/drawing/2014/main" id="{5BF5FA83-2370-89E6-4005-88CA238B0D9B}"/>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0AB635CB-01E2-C01C-609D-727D96B3D4E1}"/>
              </a:ext>
            </a:extLst>
          </p:cNvPr>
          <p:cNvSpPr txBox="1">
            <a:spLocks noGrp="1"/>
          </p:cNvSpPr>
          <p:nvPr>
            <p:ph type="dt" sz="half" idx="7"/>
          </p:nvPr>
        </p:nvSpPr>
        <p:spPr/>
        <p:txBody>
          <a:bodyPr/>
          <a:lstStyle>
            <a:lvl1pPr>
              <a:defRPr/>
            </a:lvl1pPr>
          </a:lstStyle>
          <a:p>
            <a:pPr lvl="0"/>
            <a:fld id="{EAF2A64F-817D-4F26-8CD5-EC5F943CC8EB}" type="datetime1">
              <a:rPr lang="fr-FR"/>
              <a:pPr lvl="0"/>
              <a:t>10/04/2023</a:t>
            </a:fld>
            <a:endParaRPr lang="fr-FR"/>
          </a:p>
        </p:txBody>
      </p:sp>
      <p:sp>
        <p:nvSpPr>
          <p:cNvPr id="5" name="Espace réservé du pied de page 4">
            <a:extLst>
              <a:ext uri="{FF2B5EF4-FFF2-40B4-BE49-F238E27FC236}">
                <a16:creationId xmlns:a16="http://schemas.microsoft.com/office/drawing/2014/main" id="{9F3CCC7C-4D7D-009F-33C9-8242B88D4FC0}"/>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244B22C6-4A0D-CB24-FD22-D3FF2ACDEE0E}"/>
              </a:ext>
            </a:extLst>
          </p:cNvPr>
          <p:cNvSpPr txBox="1">
            <a:spLocks noGrp="1"/>
          </p:cNvSpPr>
          <p:nvPr>
            <p:ph type="sldNum" sz="quarter" idx="8"/>
          </p:nvPr>
        </p:nvSpPr>
        <p:spPr/>
        <p:txBody>
          <a:bodyPr/>
          <a:lstStyle>
            <a:lvl1pPr>
              <a:defRPr/>
            </a:lvl1pPr>
          </a:lstStyle>
          <a:p>
            <a:pPr lvl="0"/>
            <a:fld id="{072BC104-2F69-4D1F-821D-7986E4034A2D}" type="slidenum">
              <a:t>‹N°›</a:t>
            </a:fld>
            <a:endParaRPr lang="fr-FR"/>
          </a:p>
        </p:txBody>
      </p:sp>
    </p:spTree>
    <p:extLst>
      <p:ext uri="{BB962C8B-B14F-4D97-AF65-F5344CB8AC3E}">
        <p14:creationId xmlns:p14="http://schemas.microsoft.com/office/powerpoint/2010/main" val="203745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A74AF6-59F3-003B-9A21-B7EF4EB15C78}"/>
              </a:ext>
            </a:extLst>
          </p:cNvPr>
          <p:cNvSpPr txBox="1">
            <a:spLocks noGrp="1"/>
          </p:cNvSpPr>
          <p:nvPr>
            <p:ph type="title"/>
          </p:nvPr>
        </p:nvSpPr>
        <p:spPr/>
        <p:txBody>
          <a:bodyPr/>
          <a:lstStyle>
            <a:lvl1pPr>
              <a:defRPr/>
            </a:lvl1pPr>
          </a:lstStyle>
          <a:p>
            <a:pPr lvl="0"/>
            <a:r>
              <a:rPr lang="fr-CA"/>
              <a:t>Modifier le style du titre</a:t>
            </a:r>
            <a:endParaRPr lang="fr-FR"/>
          </a:p>
        </p:txBody>
      </p:sp>
      <p:sp>
        <p:nvSpPr>
          <p:cNvPr id="3" name="Espace réservé du contenu 2">
            <a:extLst>
              <a:ext uri="{FF2B5EF4-FFF2-40B4-BE49-F238E27FC236}">
                <a16:creationId xmlns:a16="http://schemas.microsoft.com/office/drawing/2014/main" id="{1FC821BC-36F7-7EBD-C702-61FD0925A325}"/>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9A07BD22-60F6-478A-EF81-A208168B8E9A}"/>
              </a:ext>
            </a:extLst>
          </p:cNvPr>
          <p:cNvSpPr txBox="1">
            <a:spLocks noGrp="1"/>
          </p:cNvSpPr>
          <p:nvPr>
            <p:ph type="dt" sz="half" idx="7"/>
          </p:nvPr>
        </p:nvSpPr>
        <p:spPr/>
        <p:txBody>
          <a:bodyPr/>
          <a:lstStyle>
            <a:lvl1pPr>
              <a:defRPr/>
            </a:lvl1pPr>
          </a:lstStyle>
          <a:p>
            <a:pPr lvl="0"/>
            <a:fld id="{F6A5C1A4-C2FE-4F0E-9BBA-FE90EA4B80FD}" type="datetime1">
              <a:rPr lang="fr-FR"/>
              <a:pPr lvl="0"/>
              <a:t>10/04/2023</a:t>
            </a:fld>
            <a:endParaRPr lang="fr-FR"/>
          </a:p>
        </p:txBody>
      </p:sp>
      <p:sp>
        <p:nvSpPr>
          <p:cNvPr id="5" name="Espace réservé du pied de page 4">
            <a:extLst>
              <a:ext uri="{FF2B5EF4-FFF2-40B4-BE49-F238E27FC236}">
                <a16:creationId xmlns:a16="http://schemas.microsoft.com/office/drawing/2014/main" id="{91771F27-D36F-F8DD-0D70-063C165F09D2}"/>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DD5BC13E-FDF4-D473-4897-8E7F64600A7F}"/>
              </a:ext>
            </a:extLst>
          </p:cNvPr>
          <p:cNvSpPr txBox="1">
            <a:spLocks noGrp="1"/>
          </p:cNvSpPr>
          <p:nvPr>
            <p:ph type="sldNum" sz="quarter" idx="8"/>
          </p:nvPr>
        </p:nvSpPr>
        <p:spPr/>
        <p:txBody>
          <a:bodyPr/>
          <a:lstStyle>
            <a:lvl1pPr>
              <a:defRPr/>
            </a:lvl1pPr>
          </a:lstStyle>
          <a:p>
            <a:pPr lvl="0"/>
            <a:fld id="{EF4E152B-6998-4DF2-BA6E-1B61A4F3E902}" type="slidenum">
              <a:t>‹N°›</a:t>
            </a:fld>
            <a:endParaRPr lang="fr-FR"/>
          </a:p>
        </p:txBody>
      </p:sp>
    </p:spTree>
    <p:extLst>
      <p:ext uri="{BB962C8B-B14F-4D97-AF65-F5344CB8AC3E}">
        <p14:creationId xmlns:p14="http://schemas.microsoft.com/office/powerpoint/2010/main" val="415755914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632BA6-B6C3-90FA-E6D6-CF369DEEA520}"/>
              </a:ext>
            </a:extLst>
          </p:cNvPr>
          <p:cNvSpPr txBox="1">
            <a:spLocks noGrp="1"/>
          </p:cNvSpPr>
          <p:nvPr>
            <p:ph type="title"/>
          </p:nvPr>
        </p:nvSpPr>
        <p:spPr>
          <a:xfrm>
            <a:off x="831847" y="1709735"/>
            <a:ext cx="10515600" cy="2852735"/>
          </a:xfrm>
        </p:spPr>
        <p:txBody>
          <a:bodyPr anchor="b"/>
          <a:lstStyle>
            <a:lvl1pPr>
              <a:defRPr sz="6000"/>
            </a:lvl1pPr>
          </a:lstStyle>
          <a:p>
            <a:pPr lvl="0"/>
            <a:r>
              <a:rPr lang="fr-CA"/>
              <a:t>Modifier le style du titre</a:t>
            </a:r>
            <a:endParaRPr lang="fr-FR"/>
          </a:p>
        </p:txBody>
      </p:sp>
      <p:sp>
        <p:nvSpPr>
          <p:cNvPr id="3" name="Espace réservé du texte 2">
            <a:extLst>
              <a:ext uri="{FF2B5EF4-FFF2-40B4-BE49-F238E27FC236}">
                <a16:creationId xmlns:a16="http://schemas.microsoft.com/office/drawing/2014/main" id="{F6C22F7C-4BC9-E177-E038-E667246C08F3}"/>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fr-CA"/>
              <a:t>Cliquez pour modifier les styles du texte du masque</a:t>
            </a:r>
          </a:p>
        </p:txBody>
      </p:sp>
      <p:sp>
        <p:nvSpPr>
          <p:cNvPr id="4" name="Espace réservé de la date 3">
            <a:extLst>
              <a:ext uri="{FF2B5EF4-FFF2-40B4-BE49-F238E27FC236}">
                <a16:creationId xmlns:a16="http://schemas.microsoft.com/office/drawing/2014/main" id="{71B98B32-A58A-761C-ECC4-D5C200D30EDA}"/>
              </a:ext>
            </a:extLst>
          </p:cNvPr>
          <p:cNvSpPr txBox="1">
            <a:spLocks noGrp="1"/>
          </p:cNvSpPr>
          <p:nvPr>
            <p:ph type="dt" sz="half" idx="7"/>
          </p:nvPr>
        </p:nvSpPr>
        <p:spPr/>
        <p:txBody>
          <a:bodyPr/>
          <a:lstStyle>
            <a:lvl1pPr>
              <a:defRPr/>
            </a:lvl1pPr>
          </a:lstStyle>
          <a:p>
            <a:pPr lvl="0"/>
            <a:fld id="{DA4E55E2-4EEE-4861-92EA-41904D6DB0CB}" type="datetime1">
              <a:rPr lang="fr-FR"/>
              <a:pPr lvl="0"/>
              <a:t>10/04/2023</a:t>
            </a:fld>
            <a:endParaRPr lang="fr-FR"/>
          </a:p>
        </p:txBody>
      </p:sp>
      <p:sp>
        <p:nvSpPr>
          <p:cNvPr id="5" name="Espace réservé du pied de page 4">
            <a:extLst>
              <a:ext uri="{FF2B5EF4-FFF2-40B4-BE49-F238E27FC236}">
                <a16:creationId xmlns:a16="http://schemas.microsoft.com/office/drawing/2014/main" id="{C29BBD6D-EFED-72A9-CAFF-5AC25C8857F6}"/>
              </a:ext>
            </a:extLst>
          </p:cNvPr>
          <p:cNvSpPr txBox="1">
            <a:spLocks noGrp="1"/>
          </p:cNvSpPr>
          <p:nvPr>
            <p:ph type="ftr" sz="quarter" idx="9"/>
          </p:nvPr>
        </p:nvSpPr>
        <p:spPr/>
        <p:txBody>
          <a:bodyPr/>
          <a:lstStyle>
            <a:lvl1pPr>
              <a:defRPr/>
            </a:lvl1pPr>
          </a:lstStyle>
          <a:p>
            <a:pPr lvl="0"/>
            <a:endParaRPr lang="fr-FR"/>
          </a:p>
        </p:txBody>
      </p:sp>
      <p:sp>
        <p:nvSpPr>
          <p:cNvPr id="6" name="Espace réservé du numéro de diapositive 5">
            <a:extLst>
              <a:ext uri="{FF2B5EF4-FFF2-40B4-BE49-F238E27FC236}">
                <a16:creationId xmlns:a16="http://schemas.microsoft.com/office/drawing/2014/main" id="{0CCF8F6E-9DC0-A085-21D3-3479784A8A10}"/>
              </a:ext>
            </a:extLst>
          </p:cNvPr>
          <p:cNvSpPr txBox="1">
            <a:spLocks noGrp="1"/>
          </p:cNvSpPr>
          <p:nvPr>
            <p:ph type="sldNum" sz="quarter" idx="8"/>
          </p:nvPr>
        </p:nvSpPr>
        <p:spPr/>
        <p:txBody>
          <a:bodyPr/>
          <a:lstStyle>
            <a:lvl1pPr>
              <a:defRPr/>
            </a:lvl1pPr>
          </a:lstStyle>
          <a:p>
            <a:pPr lvl="0"/>
            <a:fld id="{2EA409AF-4685-4705-ADFA-800D4DFB1B41}" type="slidenum">
              <a:t>‹N°›</a:t>
            </a:fld>
            <a:endParaRPr lang="fr-FR"/>
          </a:p>
        </p:txBody>
      </p:sp>
    </p:spTree>
    <p:extLst>
      <p:ext uri="{BB962C8B-B14F-4D97-AF65-F5344CB8AC3E}">
        <p14:creationId xmlns:p14="http://schemas.microsoft.com/office/powerpoint/2010/main" val="1517401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0E64F6-7ADE-D26D-C5BA-982B9E47329B}"/>
              </a:ext>
            </a:extLst>
          </p:cNvPr>
          <p:cNvSpPr txBox="1">
            <a:spLocks noGrp="1"/>
          </p:cNvSpPr>
          <p:nvPr>
            <p:ph type="title"/>
          </p:nvPr>
        </p:nvSpPr>
        <p:spPr/>
        <p:txBody>
          <a:bodyPr/>
          <a:lstStyle>
            <a:lvl1pPr>
              <a:defRPr/>
            </a:lvl1pPr>
          </a:lstStyle>
          <a:p>
            <a:pPr lvl="0"/>
            <a:r>
              <a:rPr lang="fr-CA"/>
              <a:t>Modifier le style du titre</a:t>
            </a:r>
            <a:endParaRPr lang="fr-FR"/>
          </a:p>
        </p:txBody>
      </p:sp>
      <p:sp>
        <p:nvSpPr>
          <p:cNvPr id="3" name="Espace réservé du contenu 2">
            <a:extLst>
              <a:ext uri="{FF2B5EF4-FFF2-40B4-BE49-F238E27FC236}">
                <a16:creationId xmlns:a16="http://schemas.microsoft.com/office/drawing/2014/main" id="{6DC46BC3-A77A-AB7D-0253-B28B390560E1}"/>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contenu 3">
            <a:extLst>
              <a:ext uri="{FF2B5EF4-FFF2-40B4-BE49-F238E27FC236}">
                <a16:creationId xmlns:a16="http://schemas.microsoft.com/office/drawing/2014/main" id="{64452BF3-4CA7-363F-7C00-9CB5456B364A}"/>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e la date 4">
            <a:extLst>
              <a:ext uri="{FF2B5EF4-FFF2-40B4-BE49-F238E27FC236}">
                <a16:creationId xmlns:a16="http://schemas.microsoft.com/office/drawing/2014/main" id="{14AA9CB6-B7CC-3508-98F3-88B444ECD24C}"/>
              </a:ext>
            </a:extLst>
          </p:cNvPr>
          <p:cNvSpPr txBox="1">
            <a:spLocks noGrp="1"/>
          </p:cNvSpPr>
          <p:nvPr>
            <p:ph type="dt" sz="half" idx="7"/>
          </p:nvPr>
        </p:nvSpPr>
        <p:spPr/>
        <p:txBody>
          <a:bodyPr/>
          <a:lstStyle>
            <a:lvl1pPr>
              <a:defRPr/>
            </a:lvl1pPr>
          </a:lstStyle>
          <a:p>
            <a:pPr lvl="0"/>
            <a:fld id="{AF8B04A3-5D1B-4C79-A031-C1A543A1F01E}" type="datetime1">
              <a:rPr lang="fr-FR"/>
              <a:pPr lvl="0"/>
              <a:t>10/04/2023</a:t>
            </a:fld>
            <a:endParaRPr lang="fr-FR"/>
          </a:p>
        </p:txBody>
      </p:sp>
      <p:sp>
        <p:nvSpPr>
          <p:cNvPr id="6" name="Espace réservé du pied de page 5">
            <a:extLst>
              <a:ext uri="{FF2B5EF4-FFF2-40B4-BE49-F238E27FC236}">
                <a16:creationId xmlns:a16="http://schemas.microsoft.com/office/drawing/2014/main" id="{EF5AA268-1579-E2B8-57C0-7F10897BD657}"/>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61BD7CA8-B4F4-EFE7-30E3-49E57C414CFC}"/>
              </a:ext>
            </a:extLst>
          </p:cNvPr>
          <p:cNvSpPr txBox="1">
            <a:spLocks noGrp="1"/>
          </p:cNvSpPr>
          <p:nvPr>
            <p:ph type="sldNum" sz="quarter" idx="8"/>
          </p:nvPr>
        </p:nvSpPr>
        <p:spPr/>
        <p:txBody>
          <a:bodyPr/>
          <a:lstStyle>
            <a:lvl1pPr>
              <a:defRPr/>
            </a:lvl1pPr>
          </a:lstStyle>
          <a:p>
            <a:pPr lvl="0"/>
            <a:fld id="{5A30E3F6-6362-4C5D-9C32-EC57C88E5970}" type="slidenum">
              <a:t>‹N°›</a:t>
            </a:fld>
            <a:endParaRPr lang="fr-FR"/>
          </a:p>
        </p:txBody>
      </p:sp>
    </p:spTree>
    <p:extLst>
      <p:ext uri="{BB962C8B-B14F-4D97-AF65-F5344CB8AC3E}">
        <p14:creationId xmlns:p14="http://schemas.microsoft.com/office/powerpoint/2010/main" val="34485999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B927E2-87A5-D172-7F12-2D80F0718DFC}"/>
              </a:ext>
            </a:extLst>
          </p:cNvPr>
          <p:cNvSpPr txBox="1">
            <a:spLocks noGrp="1"/>
          </p:cNvSpPr>
          <p:nvPr>
            <p:ph type="title"/>
          </p:nvPr>
        </p:nvSpPr>
        <p:spPr>
          <a:xfrm>
            <a:off x="839784" y="365129"/>
            <a:ext cx="10515600" cy="1325559"/>
          </a:xfrm>
        </p:spPr>
        <p:txBody>
          <a:bodyPr/>
          <a:lstStyle>
            <a:lvl1pPr>
              <a:defRPr/>
            </a:lvl1pPr>
          </a:lstStyle>
          <a:p>
            <a:pPr lvl="0"/>
            <a:r>
              <a:rPr lang="fr-CA"/>
              <a:t>Modifier le style du titre</a:t>
            </a:r>
            <a:endParaRPr lang="fr-FR"/>
          </a:p>
        </p:txBody>
      </p:sp>
      <p:sp>
        <p:nvSpPr>
          <p:cNvPr id="3" name="Espace réservé du texte 2">
            <a:extLst>
              <a:ext uri="{FF2B5EF4-FFF2-40B4-BE49-F238E27FC236}">
                <a16:creationId xmlns:a16="http://schemas.microsoft.com/office/drawing/2014/main" id="{1F323359-0EDE-12F2-D9EB-CC5202A5A577}"/>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fr-CA"/>
              <a:t>Cliquez pour modifier les styles du texte du masque</a:t>
            </a:r>
          </a:p>
        </p:txBody>
      </p:sp>
      <p:sp>
        <p:nvSpPr>
          <p:cNvPr id="4" name="Espace réservé du contenu 3">
            <a:extLst>
              <a:ext uri="{FF2B5EF4-FFF2-40B4-BE49-F238E27FC236}">
                <a16:creationId xmlns:a16="http://schemas.microsoft.com/office/drawing/2014/main" id="{5422EB50-E783-3A50-F6CA-AC634926E6BF}"/>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5" name="Espace réservé du texte 4">
            <a:extLst>
              <a:ext uri="{FF2B5EF4-FFF2-40B4-BE49-F238E27FC236}">
                <a16:creationId xmlns:a16="http://schemas.microsoft.com/office/drawing/2014/main" id="{5CC1D5A0-761E-B642-10A9-F2834E5AA8BD}"/>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fr-CA"/>
              <a:t>Cliquez pour modifier les styles du texte du masque</a:t>
            </a:r>
          </a:p>
        </p:txBody>
      </p:sp>
      <p:sp>
        <p:nvSpPr>
          <p:cNvPr id="6" name="Espace réservé du contenu 5">
            <a:extLst>
              <a:ext uri="{FF2B5EF4-FFF2-40B4-BE49-F238E27FC236}">
                <a16:creationId xmlns:a16="http://schemas.microsoft.com/office/drawing/2014/main" id="{A2C59B40-D1BF-D08E-6ED9-A95420D8865D}"/>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7" name="Espace réservé de la date 6">
            <a:extLst>
              <a:ext uri="{FF2B5EF4-FFF2-40B4-BE49-F238E27FC236}">
                <a16:creationId xmlns:a16="http://schemas.microsoft.com/office/drawing/2014/main" id="{1688EDB0-5720-9CAC-B9FC-866F4B6BACE5}"/>
              </a:ext>
            </a:extLst>
          </p:cNvPr>
          <p:cNvSpPr txBox="1">
            <a:spLocks noGrp="1"/>
          </p:cNvSpPr>
          <p:nvPr>
            <p:ph type="dt" sz="half" idx="7"/>
          </p:nvPr>
        </p:nvSpPr>
        <p:spPr/>
        <p:txBody>
          <a:bodyPr/>
          <a:lstStyle>
            <a:lvl1pPr>
              <a:defRPr/>
            </a:lvl1pPr>
          </a:lstStyle>
          <a:p>
            <a:pPr lvl="0"/>
            <a:fld id="{68AD5EDC-1FC3-4053-9541-A723685F7549}" type="datetime1">
              <a:rPr lang="fr-FR"/>
              <a:pPr lvl="0"/>
              <a:t>10/04/2023</a:t>
            </a:fld>
            <a:endParaRPr lang="fr-FR"/>
          </a:p>
        </p:txBody>
      </p:sp>
      <p:sp>
        <p:nvSpPr>
          <p:cNvPr id="8" name="Espace réservé du pied de page 7">
            <a:extLst>
              <a:ext uri="{FF2B5EF4-FFF2-40B4-BE49-F238E27FC236}">
                <a16:creationId xmlns:a16="http://schemas.microsoft.com/office/drawing/2014/main" id="{BD214100-EB0B-FFFA-C903-8AA3F89C94F2}"/>
              </a:ext>
            </a:extLst>
          </p:cNvPr>
          <p:cNvSpPr txBox="1">
            <a:spLocks noGrp="1"/>
          </p:cNvSpPr>
          <p:nvPr>
            <p:ph type="ftr" sz="quarter" idx="9"/>
          </p:nvPr>
        </p:nvSpPr>
        <p:spPr/>
        <p:txBody>
          <a:bodyPr/>
          <a:lstStyle>
            <a:lvl1pPr>
              <a:defRPr/>
            </a:lvl1pPr>
          </a:lstStyle>
          <a:p>
            <a:pPr lvl="0"/>
            <a:endParaRPr lang="fr-FR"/>
          </a:p>
        </p:txBody>
      </p:sp>
      <p:sp>
        <p:nvSpPr>
          <p:cNvPr id="9" name="Espace réservé du numéro de diapositive 8">
            <a:extLst>
              <a:ext uri="{FF2B5EF4-FFF2-40B4-BE49-F238E27FC236}">
                <a16:creationId xmlns:a16="http://schemas.microsoft.com/office/drawing/2014/main" id="{AC09A6A3-C403-ECC5-7111-E17962AC8D5E}"/>
              </a:ext>
            </a:extLst>
          </p:cNvPr>
          <p:cNvSpPr txBox="1">
            <a:spLocks noGrp="1"/>
          </p:cNvSpPr>
          <p:nvPr>
            <p:ph type="sldNum" sz="quarter" idx="8"/>
          </p:nvPr>
        </p:nvSpPr>
        <p:spPr/>
        <p:txBody>
          <a:bodyPr/>
          <a:lstStyle>
            <a:lvl1pPr>
              <a:defRPr/>
            </a:lvl1pPr>
          </a:lstStyle>
          <a:p>
            <a:pPr lvl="0"/>
            <a:fld id="{4BC3E5F9-B036-4C84-9AB2-7AC53DF9C6D8}" type="slidenum">
              <a:t>‹N°›</a:t>
            </a:fld>
            <a:endParaRPr lang="fr-FR"/>
          </a:p>
        </p:txBody>
      </p:sp>
    </p:spTree>
    <p:extLst>
      <p:ext uri="{BB962C8B-B14F-4D97-AF65-F5344CB8AC3E}">
        <p14:creationId xmlns:p14="http://schemas.microsoft.com/office/powerpoint/2010/main" val="35040984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FE16095-1D2D-B8D5-8B3E-910D3986DB0E}"/>
              </a:ext>
            </a:extLst>
          </p:cNvPr>
          <p:cNvSpPr txBox="1">
            <a:spLocks noGrp="1"/>
          </p:cNvSpPr>
          <p:nvPr>
            <p:ph type="title"/>
          </p:nvPr>
        </p:nvSpPr>
        <p:spPr/>
        <p:txBody>
          <a:bodyPr/>
          <a:lstStyle>
            <a:lvl1pPr>
              <a:defRPr/>
            </a:lvl1pPr>
          </a:lstStyle>
          <a:p>
            <a:pPr lvl="0"/>
            <a:r>
              <a:rPr lang="fr-CA"/>
              <a:t>Modifier le style du titre</a:t>
            </a:r>
            <a:endParaRPr lang="fr-FR"/>
          </a:p>
        </p:txBody>
      </p:sp>
      <p:sp>
        <p:nvSpPr>
          <p:cNvPr id="3" name="Espace réservé de la date 2">
            <a:extLst>
              <a:ext uri="{FF2B5EF4-FFF2-40B4-BE49-F238E27FC236}">
                <a16:creationId xmlns:a16="http://schemas.microsoft.com/office/drawing/2014/main" id="{9F416D09-1534-1B64-DA53-D0223E4EF324}"/>
              </a:ext>
            </a:extLst>
          </p:cNvPr>
          <p:cNvSpPr txBox="1">
            <a:spLocks noGrp="1"/>
          </p:cNvSpPr>
          <p:nvPr>
            <p:ph type="dt" sz="half" idx="7"/>
          </p:nvPr>
        </p:nvSpPr>
        <p:spPr/>
        <p:txBody>
          <a:bodyPr/>
          <a:lstStyle>
            <a:lvl1pPr>
              <a:defRPr/>
            </a:lvl1pPr>
          </a:lstStyle>
          <a:p>
            <a:pPr lvl="0"/>
            <a:fld id="{5128FA31-E3A3-4A00-BE1E-8F8C1451A459}" type="datetime1">
              <a:rPr lang="fr-FR"/>
              <a:pPr lvl="0"/>
              <a:t>10/04/2023</a:t>
            </a:fld>
            <a:endParaRPr lang="fr-FR"/>
          </a:p>
        </p:txBody>
      </p:sp>
      <p:sp>
        <p:nvSpPr>
          <p:cNvPr id="4" name="Espace réservé du pied de page 3">
            <a:extLst>
              <a:ext uri="{FF2B5EF4-FFF2-40B4-BE49-F238E27FC236}">
                <a16:creationId xmlns:a16="http://schemas.microsoft.com/office/drawing/2014/main" id="{2875DB15-2AFB-CC9D-D372-BD2FB658AF52}"/>
              </a:ext>
            </a:extLst>
          </p:cNvPr>
          <p:cNvSpPr txBox="1">
            <a:spLocks noGrp="1"/>
          </p:cNvSpPr>
          <p:nvPr>
            <p:ph type="ftr" sz="quarter" idx="9"/>
          </p:nvPr>
        </p:nvSpPr>
        <p:spPr/>
        <p:txBody>
          <a:bodyPr/>
          <a:lstStyle>
            <a:lvl1pPr>
              <a:defRPr/>
            </a:lvl1pPr>
          </a:lstStyle>
          <a:p>
            <a:pPr lvl="0"/>
            <a:endParaRPr lang="fr-FR"/>
          </a:p>
        </p:txBody>
      </p:sp>
      <p:sp>
        <p:nvSpPr>
          <p:cNvPr id="5" name="Espace réservé du numéro de diapositive 4">
            <a:extLst>
              <a:ext uri="{FF2B5EF4-FFF2-40B4-BE49-F238E27FC236}">
                <a16:creationId xmlns:a16="http://schemas.microsoft.com/office/drawing/2014/main" id="{DEE75181-69A5-BEFD-5118-B605A878EF0E}"/>
              </a:ext>
            </a:extLst>
          </p:cNvPr>
          <p:cNvSpPr txBox="1">
            <a:spLocks noGrp="1"/>
          </p:cNvSpPr>
          <p:nvPr>
            <p:ph type="sldNum" sz="quarter" idx="8"/>
          </p:nvPr>
        </p:nvSpPr>
        <p:spPr/>
        <p:txBody>
          <a:bodyPr/>
          <a:lstStyle>
            <a:lvl1pPr>
              <a:defRPr/>
            </a:lvl1pPr>
          </a:lstStyle>
          <a:p>
            <a:pPr lvl="0"/>
            <a:fld id="{6CF5C843-9A36-47B1-99B4-2C7B18F58F0F}" type="slidenum">
              <a:t>‹N°›</a:t>
            </a:fld>
            <a:endParaRPr lang="fr-FR"/>
          </a:p>
        </p:txBody>
      </p:sp>
    </p:spTree>
    <p:extLst>
      <p:ext uri="{BB962C8B-B14F-4D97-AF65-F5344CB8AC3E}">
        <p14:creationId xmlns:p14="http://schemas.microsoft.com/office/powerpoint/2010/main" val="2142531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5AAC8E6C-787D-60E9-9C6D-4C68431B82A0}"/>
              </a:ext>
            </a:extLst>
          </p:cNvPr>
          <p:cNvSpPr txBox="1">
            <a:spLocks noGrp="1"/>
          </p:cNvSpPr>
          <p:nvPr>
            <p:ph type="dt" sz="half" idx="7"/>
          </p:nvPr>
        </p:nvSpPr>
        <p:spPr/>
        <p:txBody>
          <a:bodyPr/>
          <a:lstStyle>
            <a:lvl1pPr>
              <a:defRPr/>
            </a:lvl1pPr>
          </a:lstStyle>
          <a:p>
            <a:pPr lvl="0"/>
            <a:fld id="{2E6D7699-98E7-483F-9D0A-A6537A485CD3}" type="datetime1">
              <a:rPr lang="fr-FR"/>
              <a:pPr lvl="0"/>
              <a:t>10/04/2023</a:t>
            </a:fld>
            <a:endParaRPr lang="fr-FR"/>
          </a:p>
        </p:txBody>
      </p:sp>
      <p:sp>
        <p:nvSpPr>
          <p:cNvPr id="3" name="Espace réservé du pied de page 2">
            <a:extLst>
              <a:ext uri="{FF2B5EF4-FFF2-40B4-BE49-F238E27FC236}">
                <a16:creationId xmlns:a16="http://schemas.microsoft.com/office/drawing/2014/main" id="{63826C40-AACD-63DA-4046-984A36DF0189}"/>
              </a:ext>
            </a:extLst>
          </p:cNvPr>
          <p:cNvSpPr txBox="1">
            <a:spLocks noGrp="1"/>
          </p:cNvSpPr>
          <p:nvPr>
            <p:ph type="ftr" sz="quarter" idx="9"/>
          </p:nvPr>
        </p:nvSpPr>
        <p:spPr/>
        <p:txBody>
          <a:bodyPr/>
          <a:lstStyle>
            <a:lvl1pPr>
              <a:defRPr/>
            </a:lvl1pPr>
          </a:lstStyle>
          <a:p>
            <a:pPr lvl="0"/>
            <a:endParaRPr lang="fr-FR"/>
          </a:p>
        </p:txBody>
      </p:sp>
      <p:sp>
        <p:nvSpPr>
          <p:cNvPr id="4" name="Espace réservé du numéro de diapositive 3">
            <a:extLst>
              <a:ext uri="{FF2B5EF4-FFF2-40B4-BE49-F238E27FC236}">
                <a16:creationId xmlns:a16="http://schemas.microsoft.com/office/drawing/2014/main" id="{CC148011-BBEB-97AB-D2F6-E3FE249D0D7E}"/>
              </a:ext>
            </a:extLst>
          </p:cNvPr>
          <p:cNvSpPr txBox="1">
            <a:spLocks noGrp="1"/>
          </p:cNvSpPr>
          <p:nvPr>
            <p:ph type="sldNum" sz="quarter" idx="8"/>
          </p:nvPr>
        </p:nvSpPr>
        <p:spPr/>
        <p:txBody>
          <a:bodyPr/>
          <a:lstStyle>
            <a:lvl1pPr>
              <a:defRPr/>
            </a:lvl1pPr>
          </a:lstStyle>
          <a:p>
            <a:pPr lvl="0"/>
            <a:fld id="{EEDD6CF7-EEF7-488E-8F38-1206AAE250B9}" type="slidenum">
              <a:t>‹N°›</a:t>
            </a:fld>
            <a:endParaRPr lang="fr-FR"/>
          </a:p>
        </p:txBody>
      </p:sp>
    </p:spTree>
    <p:extLst>
      <p:ext uri="{BB962C8B-B14F-4D97-AF65-F5344CB8AC3E}">
        <p14:creationId xmlns:p14="http://schemas.microsoft.com/office/powerpoint/2010/main" val="379672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0FF2E5-3DE4-C9BE-9F6C-D24623133FA7}"/>
              </a:ext>
            </a:extLst>
          </p:cNvPr>
          <p:cNvSpPr txBox="1">
            <a:spLocks noGrp="1"/>
          </p:cNvSpPr>
          <p:nvPr>
            <p:ph type="title"/>
          </p:nvPr>
        </p:nvSpPr>
        <p:spPr>
          <a:xfrm>
            <a:off x="839784" y="457200"/>
            <a:ext cx="3932240" cy="1600200"/>
          </a:xfrm>
        </p:spPr>
        <p:txBody>
          <a:bodyPr anchor="b"/>
          <a:lstStyle>
            <a:lvl1pPr>
              <a:defRPr sz="3200"/>
            </a:lvl1pPr>
          </a:lstStyle>
          <a:p>
            <a:pPr lvl="0"/>
            <a:r>
              <a:rPr lang="fr-CA"/>
              <a:t>Modifier le style du titre</a:t>
            </a:r>
            <a:endParaRPr lang="fr-FR"/>
          </a:p>
        </p:txBody>
      </p:sp>
      <p:sp>
        <p:nvSpPr>
          <p:cNvPr id="3" name="Espace réservé du contenu 2">
            <a:extLst>
              <a:ext uri="{FF2B5EF4-FFF2-40B4-BE49-F238E27FC236}">
                <a16:creationId xmlns:a16="http://schemas.microsoft.com/office/drawing/2014/main" id="{AD778DCD-8B55-09FF-BFA4-F7F9AAAE3526}"/>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u texte 3">
            <a:extLst>
              <a:ext uri="{FF2B5EF4-FFF2-40B4-BE49-F238E27FC236}">
                <a16:creationId xmlns:a16="http://schemas.microsoft.com/office/drawing/2014/main" id="{2B302060-F832-814F-3D9C-5C820200BF77}"/>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8D21CF2E-905C-D9F8-6413-6B3627E5CEF6}"/>
              </a:ext>
            </a:extLst>
          </p:cNvPr>
          <p:cNvSpPr txBox="1">
            <a:spLocks noGrp="1"/>
          </p:cNvSpPr>
          <p:nvPr>
            <p:ph type="dt" sz="half" idx="7"/>
          </p:nvPr>
        </p:nvSpPr>
        <p:spPr/>
        <p:txBody>
          <a:bodyPr/>
          <a:lstStyle>
            <a:lvl1pPr>
              <a:defRPr/>
            </a:lvl1pPr>
          </a:lstStyle>
          <a:p>
            <a:pPr lvl="0"/>
            <a:fld id="{91C6B216-A718-4580-A547-B95810E35EB2}" type="datetime1">
              <a:rPr lang="fr-FR"/>
              <a:pPr lvl="0"/>
              <a:t>10/04/2023</a:t>
            </a:fld>
            <a:endParaRPr lang="fr-FR"/>
          </a:p>
        </p:txBody>
      </p:sp>
      <p:sp>
        <p:nvSpPr>
          <p:cNvPr id="6" name="Espace réservé du pied de page 5">
            <a:extLst>
              <a:ext uri="{FF2B5EF4-FFF2-40B4-BE49-F238E27FC236}">
                <a16:creationId xmlns:a16="http://schemas.microsoft.com/office/drawing/2014/main" id="{B01A94DD-3A8F-874A-513B-F586940D621C}"/>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3569EB49-FD4A-798F-E9EB-8C3F4883B1E4}"/>
              </a:ext>
            </a:extLst>
          </p:cNvPr>
          <p:cNvSpPr txBox="1">
            <a:spLocks noGrp="1"/>
          </p:cNvSpPr>
          <p:nvPr>
            <p:ph type="sldNum" sz="quarter" idx="8"/>
          </p:nvPr>
        </p:nvSpPr>
        <p:spPr/>
        <p:txBody>
          <a:bodyPr/>
          <a:lstStyle>
            <a:lvl1pPr>
              <a:defRPr/>
            </a:lvl1pPr>
          </a:lstStyle>
          <a:p>
            <a:pPr lvl="0"/>
            <a:fld id="{2293B420-0919-4C59-BDBA-19CA1F4EA3E8}" type="slidenum">
              <a:t>‹N°›</a:t>
            </a:fld>
            <a:endParaRPr lang="fr-FR"/>
          </a:p>
        </p:txBody>
      </p:sp>
    </p:spTree>
    <p:extLst>
      <p:ext uri="{BB962C8B-B14F-4D97-AF65-F5344CB8AC3E}">
        <p14:creationId xmlns:p14="http://schemas.microsoft.com/office/powerpoint/2010/main" val="286860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8616E03-A948-F8EE-B7FC-6359AB302665}"/>
              </a:ext>
            </a:extLst>
          </p:cNvPr>
          <p:cNvSpPr txBox="1">
            <a:spLocks noGrp="1"/>
          </p:cNvSpPr>
          <p:nvPr>
            <p:ph type="title"/>
          </p:nvPr>
        </p:nvSpPr>
        <p:spPr>
          <a:xfrm>
            <a:off x="839784" y="457200"/>
            <a:ext cx="3932240" cy="1600200"/>
          </a:xfrm>
        </p:spPr>
        <p:txBody>
          <a:bodyPr anchor="b"/>
          <a:lstStyle>
            <a:lvl1pPr>
              <a:defRPr sz="3200"/>
            </a:lvl1pPr>
          </a:lstStyle>
          <a:p>
            <a:pPr lvl="0"/>
            <a:r>
              <a:rPr lang="fr-CA"/>
              <a:t>Modifier le style du titre</a:t>
            </a:r>
            <a:endParaRPr lang="fr-FR"/>
          </a:p>
        </p:txBody>
      </p:sp>
      <p:sp>
        <p:nvSpPr>
          <p:cNvPr id="3" name="Espace réservé pour une image  2">
            <a:extLst>
              <a:ext uri="{FF2B5EF4-FFF2-40B4-BE49-F238E27FC236}">
                <a16:creationId xmlns:a16="http://schemas.microsoft.com/office/drawing/2014/main" id="{1C8E2215-0BA4-AF78-B562-0028786D4886}"/>
              </a:ext>
            </a:extLst>
          </p:cNvPr>
          <p:cNvSpPr txBox="1">
            <a:spLocks noGrp="1"/>
          </p:cNvSpPr>
          <p:nvPr>
            <p:ph type="pic" idx="1"/>
          </p:nvPr>
        </p:nvSpPr>
        <p:spPr>
          <a:xfrm>
            <a:off x="5183184" y="987423"/>
            <a:ext cx="6172200" cy="4873623"/>
          </a:xfrm>
        </p:spPr>
        <p:txBody>
          <a:bodyPr/>
          <a:lstStyle>
            <a:lvl1pPr marL="0" indent="0">
              <a:buNone/>
              <a:defRPr lang="fr-FR" sz="3200"/>
            </a:lvl1pPr>
          </a:lstStyle>
          <a:p>
            <a:pPr lvl="0"/>
            <a:endParaRPr lang="fr-FR"/>
          </a:p>
        </p:txBody>
      </p:sp>
      <p:sp>
        <p:nvSpPr>
          <p:cNvPr id="4" name="Espace réservé du texte 3">
            <a:extLst>
              <a:ext uri="{FF2B5EF4-FFF2-40B4-BE49-F238E27FC236}">
                <a16:creationId xmlns:a16="http://schemas.microsoft.com/office/drawing/2014/main" id="{40953595-AB9E-8604-DC94-61E59269CDCA}"/>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fr-CA"/>
              <a:t>Cliquez pour modifier les styles du texte du masque</a:t>
            </a:r>
          </a:p>
        </p:txBody>
      </p:sp>
      <p:sp>
        <p:nvSpPr>
          <p:cNvPr id="5" name="Espace réservé de la date 4">
            <a:extLst>
              <a:ext uri="{FF2B5EF4-FFF2-40B4-BE49-F238E27FC236}">
                <a16:creationId xmlns:a16="http://schemas.microsoft.com/office/drawing/2014/main" id="{64F50CE9-EFAC-D5BA-C721-1E38380624CE}"/>
              </a:ext>
            </a:extLst>
          </p:cNvPr>
          <p:cNvSpPr txBox="1">
            <a:spLocks noGrp="1"/>
          </p:cNvSpPr>
          <p:nvPr>
            <p:ph type="dt" sz="half" idx="7"/>
          </p:nvPr>
        </p:nvSpPr>
        <p:spPr/>
        <p:txBody>
          <a:bodyPr/>
          <a:lstStyle>
            <a:lvl1pPr>
              <a:defRPr/>
            </a:lvl1pPr>
          </a:lstStyle>
          <a:p>
            <a:pPr lvl="0"/>
            <a:fld id="{03753345-405C-404B-B746-87E78E2303CD}" type="datetime1">
              <a:rPr lang="fr-FR"/>
              <a:pPr lvl="0"/>
              <a:t>10/04/2023</a:t>
            </a:fld>
            <a:endParaRPr lang="fr-FR"/>
          </a:p>
        </p:txBody>
      </p:sp>
      <p:sp>
        <p:nvSpPr>
          <p:cNvPr id="6" name="Espace réservé du pied de page 5">
            <a:extLst>
              <a:ext uri="{FF2B5EF4-FFF2-40B4-BE49-F238E27FC236}">
                <a16:creationId xmlns:a16="http://schemas.microsoft.com/office/drawing/2014/main" id="{120B1E8E-691F-7A72-6635-4CFFEE6BEA51}"/>
              </a:ext>
            </a:extLst>
          </p:cNvPr>
          <p:cNvSpPr txBox="1">
            <a:spLocks noGrp="1"/>
          </p:cNvSpPr>
          <p:nvPr>
            <p:ph type="ftr" sz="quarter" idx="9"/>
          </p:nvPr>
        </p:nvSpPr>
        <p:spPr/>
        <p:txBody>
          <a:bodyPr/>
          <a:lstStyle>
            <a:lvl1pPr>
              <a:defRPr/>
            </a:lvl1pPr>
          </a:lstStyle>
          <a:p>
            <a:pPr lvl="0"/>
            <a:endParaRPr lang="fr-FR"/>
          </a:p>
        </p:txBody>
      </p:sp>
      <p:sp>
        <p:nvSpPr>
          <p:cNvPr id="7" name="Espace réservé du numéro de diapositive 6">
            <a:extLst>
              <a:ext uri="{FF2B5EF4-FFF2-40B4-BE49-F238E27FC236}">
                <a16:creationId xmlns:a16="http://schemas.microsoft.com/office/drawing/2014/main" id="{6182C5E7-0487-ECF4-4936-6AB651F7A2F1}"/>
              </a:ext>
            </a:extLst>
          </p:cNvPr>
          <p:cNvSpPr txBox="1">
            <a:spLocks noGrp="1"/>
          </p:cNvSpPr>
          <p:nvPr>
            <p:ph type="sldNum" sz="quarter" idx="8"/>
          </p:nvPr>
        </p:nvSpPr>
        <p:spPr/>
        <p:txBody>
          <a:bodyPr/>
          <a:lstStyle>
            <a:lvl1pPr>
              <a:defRPr/>
            </a:lvl1pPr>
          </a:lstStyle>
          <a:p>
            <a:pPr lvl="0"/>
            <a:fld id="{11D3DCAD-BA73-4025-86FE-CFA807C3211E}" type="slidenum">
              <a:t>‹N°›</a:t>
            </a:fld>
            <a:endParaRPr lang="fr-FR"/>
          </a:p>
        </p:txBody>
      </p:sp>
    </p:spTree>
    <p:extLst>
      <p:ext uri="{BB962C8B-B14F-4D97-AF65-F5344CB8AC3E}">
        <p14:creationId xmlns:p14="http://schemas.microsoft.com/office/powerpoint/2010/main" val="21124393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1ECB0220-DB3D-2430-EB86-035875EF39BC}"/>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fr-CA"/>
              <a:t>Modifier le style du titre</a:t>
            </a:r>
            <a:endParaRPr lang="fr-FR"/>
          </a:p>
        </p:txBody>
      </p:sp>
      <p:sp>
        <p:nvSpPr>
          <p:cNvPr id="3" name="Espace réservé du texte 2">
            <a:extLst>
              <a:ext uri="{FF2B5EF4-FFF2-40B4-BE49-F238E27FC236}">
                <a16:creationId xmlns:a16="http://schemas.microsoft.com/office/drawing/2014/main" id="{927D6E44-CB5C-477A-B581-87E0B31438F2}"/>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fr-CA"/>
              <a:t>Cliquez pour modifier les styles du texte du masque</a:t>
            </a:r>
          </a:p>
          <a:p>
            <a:pPr lvl="1"/>
            <a:r>
              <a:rPr lang="fr-CA"/>
              <a:t>Deuxième niveau</a:t>
            </a:r>
          </a:p>
          <a:p>
            <a:pPr lvl="2"/>
            <a:r>
              <a:rPr lang="fr-CA"/>
              <a:t>Troisième niveau</a:t>
            </a:r>
          </a:p>
          <a:p>
            <a:pPr lvl="3"/>
            <a:r>
              <a:rPr lang="fr-CA"/>
              <a:t>Quatrième niveau</a:t>
            </a:r>
          </a:p>
          <a:p>
            <a:pPr lvl="4"/>
            <a:r>
              <a:rPr lang="fr-CA"/>
              <a:t>Cinquième niveau</a:t>
            </a:r>
            <a:endParaRPr lang="fr-FR"/>
          </a:p>
        </p:txBody>
      </p:sp>
      <p:sp>
        <p:nvSpPr>
          <p:cNvPr id="4" name="Espace réservé de la date 3">
            <a:extLst>
              <a:ext uri="{FF2B5EF4-FFF2-40B4-BE49-F238E27FC236}">
                <a16:creationId xmlns:a16="http://schemas.microsoft.com/office/drawing/2014/main" id="{2A5D65C8-22AC-6ABF-82EA-F31015264D9F}"/>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9CB0AD73-0423-4BF4-A1F4-8D6E3EC07A5F}" type="datetime1">
              <a:rPr lang="fr-FR"/>
              <a:pPr lvl="0"/>
              <a:t>10/04/2023</a:t>
            </a:fld>
            <a:endParaRPr lang="fr-FR"/>
          </a:p>
        </p:txBody>
      </p:sp>
      <p:sp>
        <p:nvSpPr>
          <p:cNvPr id="5" name="Espace réservé du pied de page 4">
            <a:extLst>
              <a:ext uri="{FF2B5EF4-FFF2-40B4-BE49-F238E27FC236}">
                <a16:creationId xmlns:a16="http://schemas.microsoft.com/office/drawing/2014/main" id="{9A6BA92A-CC6D-2878-4DBB-B1699DFD5D12}"/>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endParaRPr lang="fr-FR"/>
          </a:p>
        </p:txBody>
      </p:sp>
      <p:sp>
        <p:nvSpPr>
          <p:cNvPr id="6" name="Espace réservé du numéro de diapositive 5">
            <a:extLst>
              <a:ext uri="{FF2B5EF4-FFF2-40B4-BE49-F238E27FC236}">
                <a16:creationId xmlns:a16="http://schemas.microsoft.com/office/drawing/2014/main" id="{7D2A49C1-4F05-6C88-AF73-D6BEB8F98BC5}"/>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fr-FR" sz="1200" b="0" i="0" u="none" strike="noStrike" kern="1200" cap="none" spc="0" baseline="0">
                <a:solidFill>
                  <a:srgbClr val="898989"/>
                </a:solidFill>
                <a:uFillTx/>
                <a:latin typeface="Calibri"/>
              </a:defRPr>
            </a:lvl1pPr>
          </a:lstStyle>
          <a:p>
            <a:pPr lvl="0"/>
            <a:fld id="{1B4B419F-E4BA-4AD1-A853-B966A479C637}" type="slidenum">
              <a:t>‹N°›</a:t>
            </a:fld>
            <a:endParaRPr lang="fr-F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fr-CA"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fr-CA"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fr-CA"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fr-CA"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fr-CA"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fr-CA"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4.jpeg"/><Relationship Id="rId7"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34.jpeg"/><Relationship Id="rId7" Type="http://schemas.openxmlformats.org/officeDocument/2006/relationships/image" Target="../media/image4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14.gif"/><Relationship Id="rId3" Type="http://schemas.openxmlformats.org/officeDocument/2006/relationships/image" Target="../media/image9.PNG"/><Relationship Id="rId7" Type="http://schemas.openxmlformats.org/officeDocument/2006/relationships/image" Target="../media/image13.gif"/><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2.gif"/><Relationship Id="rId11" Type="http://schemas.openxmlformats.org/officeDocument/2006/relationships/image" Target="../media/image17.gif"/><Relationship Id="rId5" Type="http://schemas.openxmlformats.org/officeDocument/2006/relationships/image" Target="../media/image11.gif"/><Relationship Id="rId10" Type="http://schemas.openxmlformats.org/officeDocument/2006/relationships/image" Target="../media/image16.gif"/><Relationship Id="rId4" Type="http://schemas.openxmlformats.org/officeDocument/2006/relationships/image" Target="../media/image10.gif"/><Relationship Id="rId9" Type="http://schemas.openxmlformats.org/officeDocument/2006/relationships/image" Target="../media/image15.gif"/></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14">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D715741-4028-5B75-6DC1-8CA2009E47A3}"/>
              </a:ext>
            </a:extLst>
          </p:cNvPr>
          <p:cNvSpPr txBox="1">
            <a:spLocks noGrp="1"/>
          </p:cNvSpPr>
          <p:nvPr>
            <p:ph type="title"/>
          </p:nvPr>
        </p:nvSpPr>
        <p:spPr/>
        <p:txBody>
          <a:bodyPr/>
          <a:lstStyle/>
          <a:p>
            <a:endParaRPr lang="fr-FR"/>
          </a:p>
        </p:txBody>
      </p:sp>
      <p:pic>
        <p:nvPicPr>
          <p:cNvPr id="3" name="Espace réservé du contenu 8">
            <a:extLst>
              <a:ext uri="{FF2B5EF4-FFF2-40B4-BE49-F238E27FC236}">
                <a16:creationId xmlns:a16="http://schemas.microsoft.com/office/drawing/2014/main" id="{1D7300EC-6368-993C-C284-3D6634E44759}"/>
              </a:ext>
            </a:extLst>
          </p:cNvPr>
          <p:cNvPicPr>
            <a:picLocks noGrp="1" noChangeAspect="1"/>
          </p:cNvPicPr>
          <p:nvPr>
            <p:ph idx="1"/>
          </p:nvPr>
        </p:nvPicPr>
        <p:blipFill>
          <a:blip r:embed="rId2"/>
          <a:stretch>
            <a:fillRect/>
          </a:stretch>
        </p:blipFill>
        <p:spPr>
          <a:xfrm>
            <a:off x="0" y="0"/>
            <a:ext cx="12191996" cy="6853363"/>
          </a:xfr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9">
    <p:bg>
      <p:bgPr>
        <a:solidFill>
          <a:srgbClr val="FFFFFF"/>
        </a:solidFill>
        <a:effectLst/>
      </p:bgPr>
    </p:bg>
    <p:spTree>
      <p:nvGrpSpPr>
        <p:cNvPr id="1" name=""/>
        <p:cNvGrpSpPr/>
        <p:nvPr/>
      </p:nvGrpSpPr>
      <p:grpSpPr>
        <a:xfrm>
          <a:off x="0" y="0"/>
          <a:ext cx="0" cy="0"/>
          <a:chOff x="0" y="0"/>
          <a:chExt cx="0" cy="0"/>
        </a:xfrm>
      </p:grpSpPr>
      <p:pic>
        <p:nvPicPr>
          <p:cNvPr id="2" name="Espace réservé du contenu 4">
            <a:extLst>
              <a:ext uri="{FF2B5EF4-FFF2-40B4-BE49-F238E27FC236}">
                <a16:creationId xmlns:a16="http://schemas.microsoft.com/office/drawing/2014/main" id="{52C7D207-C07A-157C-5968-3D10C964D2D5}"/>
              </a:ext>
            </a:extLst>
          </p:cNvPr>
          <p:cNvPicPr>
            <a:picLocks noChangeAspect="1"/>
          </p:cNvPicPr>
          <p:nvPr/>
        </p:nvPicPr>
        <p:blipFill>
          <a:blip r:embed="rId2"/>
          <a:srcRect b="6250"/>
          <a:stretch>
            <a:fillRect/>
          </a:stretch>
        </p:blipFill>
        <p:spPr>
          <a:xfrm>
            <a:off x="18" y="0"/>
            <a:ext cx="12191978" cy="6856719"/>
          </a:xfrm>
          <a:prstGeom prst="rect">
            <a:avLst/>
          </a:prstGeom>
          <a:noFill/>
          <a:ln cap="flat">
            <a:noFill/>
          </a:ln>
        </p:spPr>
      </p:pic>
      <p:sp>
        <p:nvSpPr>
          <p:cNvPr id="3" name="Freeform: Shape 16">
            <a:extLst>
              <a:ext uri="{FF2B5EF4-FFF2-40B4-BE49-F238E27FC236}">
                <a16:creationId xmlns:a16="http://schemas.microsoft.com/office/drawing/2014/main" id="{41C0DD4D-4C3F-1F40-4E58-85B25CF5D775}"/>
              </a:ext>
            </a:extLst>
          </p:cNvPr>
          <p:cNvSpPr>
            <a:spLocks noMove="1" noResize="1"/>
          </p:cNvSpPr>
          <p:nvPr/>
        </p:nvSpPr>
        <p:spPr>
          <a:xfrm>
            <a:off x="827093" y="1498601"/>
            <a:ext cx="5260972" cy="4707596"/>
          </a:xfrm>
          <a:custGeom>
            <a:avLst/>
            <a:gdLst>
              <a:gd name="f0" fmla="val 10800000"/>
              <a:gd name="f1" fmla="val 5400000"/>
              <a:gd name="f2" fmla="val 180"/>
              <a:gd name="f3" fmla="val w"/>
              <a:gd name="f4" fmla="val h"/>
              <a:gd name="f5" fmla="val 0"/>
              <a:gd name="f6" fmla="val 5260975"/>
              <a:gd name="f7" fmla="val 4707593"/>
              <a:gd name="f8" fmla="val 3296937"/>
              <a:gd name="f9" fmla="val 3518571"/>
              <a:gd name="f10" fmla="val 5226504"/>
              <a:gd name="f11" fmla="val 3534000"/>
              <a:gd name="f12" fmla="val 5219783"/>
              <a:gd name="f13" fmla="val 3536785"/>
              <a:gd name="f14" fmla="val 5212389"/>
              <a:gd name="f15" fmla="val 3538321"/>
              <a:gd name="f16" fmla="val 5206341"/>
              <a:gd name="f17" fmla="val 3542065"/>
              <a:gd name="f18" fmla="val 5178495"/>
              <a:gd name="f19" fmla="val 3559156"/>
              <a:gd name="f20" fmla="val 5151515"/>
              <a:gd name="f21" fmla="val 3577591"/>
              <a:gd name="f22" fmla="val 5123287"/>
              <a:gd name="f23" fmla="val 3594010"/>
              <a:gd name="f24" fmla="val 5094195"/>
              <a:gd name="f25" fmla="val 3611004"/>
              <a:gd name="f26" fmla="val 5068175"/>
              <a:gd name="f27" fmla="val 3631071"/>
              <a:gd name="f28" fmla="val 5048107"/>
              <a:gd name="f29" fmla="val 3658244"/>
              <a:gd name="f30" fmla="val 5029480"/>
              <a:gd name="f31" fmla="val 3683496"/>
              <a:gd name="f32" fmla="val 5011429"/>
              <a:gd name="f33" fmla="val 3709131"/>
              <a:gd name="f34" fmla="val 4992899"/>
              <a:gd name="f35" fmla="val 3734479"/>
              <a:gd name="f36" fmla="val 4988194"/>
              <a:gd name="f37" fmla="val 3740912"/>
              <a:gd name="f38" fmla="val 4983874"/>
              <a:gd name="f39" fmla="val 3748498"/>
              <a:gd name="f40" fmla="val 4977440"/>
              <a:gd name="f41" fmla="val 3752627"/>
              <a:gd name="f42" fmla="val 4964094"/>
              <a:gd name="f43" fmla="val 3761268"/>
              <a:gd name="f44" fmla="val 4949500"/>
              <a:gd name="f45" fmla="val 3768277"/>
              <a:gd name="f46" fmla="val 4935194"/>
              <a:gd name="f47" fmla="val 3775382"/>
              <a:gd name="f48" fmla="val 4922903"/>
              <a:gd name="f49" fmla="val 3781431"/>
              <a:gd name="f50" fmla="val 4909846"/>
              <a:gd name="f51" fmla="val 3785943"/>
              <a:gd name="f52" fmla="val 4897844"/>
              <a:gd name="f53" fmla="val 3792472"/>
              <a:gd name="f54" fmla="val 4888243"/>
              <a:gd name="f55" fmla="val 3797658"/>
              <a:gd name="f56" fmla="val 4879697"/>
              <a:gd name="f57" fmla="val 3804859"/>
              <a:gd name="f58" fmla="val 4870767"/>
              <a:gd name="f59" fmla="val 3811388"/>
              <a:gd name="f60" fmla="val 4862990"/>
              <a:gd name="f61" fmla="val 3817052"/>
              <a:gd name="f62" fmla="val 4854445"/>
              <a:gd name="f63" fmla="val 3821949"/>
              <a:gd name="f64" fmla="val 4847917"/>
              <a:gd name="f65" fmla="val 3828767"/>
              <a:gd name="f66" fmla="val 4831977"/>
              <a:gd name="f67" fmla="val 3845281"/>
              <a:gd name="f68" fmla="val 4815942"/>
              <a:gd name="f69" fmla="val 3861508"/>
              <a:gd name="f70" fmla="val 4796163"/>
              <a:gd name="f71" fmla="val 3873702"/>
              <a:gd name="f72" fmla="val 4776672"/>
              <a:gd name="f73" fmla="val 3885799"/>
              <a:gd name="f74" fmla="val 4758237"/>
              <a:gd name="f75" fmla="val 3899338"/>
              <a:gd name="f76" fmla="val 4738843"/>
              <a:gd name="f77" fmla="val 3911628"/>
              <a:gd name="f78" fmla="val 4719831"/>
              <a:gd name="f79" fmla="val 3923630"/>
              <a:gd name="f80" fmla="val 4702645"/>
              <a:gd name="f81" fmla="val 3936783"/>
              <a:gd name="f82" fmla="val 4692755"/>
              <a:gd name="f83" fmla="val 3958099"/>
              <a:gd name="f84" fmla="val 4688339"/>
              <a:gd name="f85" fmla="val 3967508"/>
              <a:gd name="f86" fmla="val 4682097"/>
              <a:gd name="f87" fmla="val 3977782"/>
              <a:gd name="f88" fmla="val 4673744"/>
              <a:gd name="f89" fmla="val 3983255"/>
              <a:gd name="f90" fmla="val 4661838"/>
              <a:gd name="f91" fmla="val 3991032"/>
              <a:gd name="f92" fmla="val 4646764"/>
              <a:gd name="f93" fmla="val 3993817"/>
              <a:gd name="f94" fmla="val 4633801"/>
              <a:gd name="f95" fmla="val 4000442"/>
              <a:gd name="f96" fmla="val 4618535"/>
              <a:gd name="f97" fmla="val 4008219"/>
              <a:gd name="f98" fmla="val 4600869"/>
              <a:gd name="f99" fmla="val 4014940"/>
              <a:gd name="f100" fmla="val 4590499"/>
              <a:gd name="f101" fmla="val 4027326"/>
              <a:gd name="f102" fmla="val 4581281"/>
              <a:gd name="f103" fmla="val 4038368"/>
              <a:gd name="f104" fmla="val 4571968"/>
              <a:gd name="f105" fmla="val 4047009"/>
              <a:gd name="f106" fmla="val 4559773"/>
              <a:gd name="f107" fmla="val 4054018"/>
              <a:gd name="f108" fmla="val 4551229"/>
              <a:gd name="f109" fmla="val 4058915"/>
              <a:gd name="f110" fmla="val 4544892"/>
              <a:gd name="f111" fmla="val 4067844"/>
              <a:gd name="f112" fmla="val 4536059"/>
              <a:gd name="f113" fmla="val 4071877"/>
              <a:gd name="f114" fmla="val 4524442"/>
              <a:gd name="f115" fmla="val 4077254"/>
              <a:gd name="f116" fmla="val 4512727"/>
              <a:gd name="f117" fmla="val 4081479"/>
              <a:gd name="f118" fmla="val 4502550"/>
              <a:gd name="f119" fmla="val 4089832"/>
              <a:gd name="f120" fmla="val 4491987"/>
              <a:gd name="f121" fmla="val 4098473"/>
              <a:gd name="f122" fmla="val 4479986"/>
              <a:gd name="f123" fmla="val 4105290"/>
              <a:gd name="f124" fmla="val 4468944"/>
              <a:gd name="f125" fmla="val 4113356"/>
              <a:gd name="f126" fmla="val 4463087"/>
              <a:gd name="f127" fmla="val 4117676"/>
              <a:gd name="f128" fmla="val 4458286"/>
              <a:gd name="f129" fmla="val 4123341"/>
              <a:gd name="f130" fmla="val 4452623"/>
              <a:gd name="f131" fmla="val 4127854"/>
              <a:gd name="f132" fmla="val 4442252"/>
              <a:gd name="f133" fmla="val 4136111"/>
              <a:gd name="f134" fmla="val 4431690"/>
              <a:gd name="f135" fmla="val 4144176"/>
              <a:gd name="f136" fmla="val 4421032"/>
              <a:gd name="f137" fmla="val 4151953"/>
              <a:gd name="f138" fmla="val 4410375"/>
              <a:gd name="f139" fmla="val 4159731"/>
              <a:gd name="f140" fmla="val 4400197"/>
              <a:gd name="f141" fmla="val 4168756"/>
              <a:gd name="f142" fmla="val 4388483"/>
              <a:gd name="f143" fmla="val 4174421"/>
              <a:gd name="f144" fmla="val 4368513"/>
              <a:gd name="f145" fmla="val 4184023"/>
              <a:gd name="f146" fmla="val 4346717"/>
              <a:gd name="f147" fmla="val 4189784"/>
              <a:gd name="f148" fmla="val 4327321"/>
              <a:gd name="f149" fmla="val 4200153"/>
              <a:gd name="f150" fmla="val 4307639"/>
              <a:gd name="f151" fmla="val 4210714"/>
              <a:gd name="f152" fmla="val 4289107"/>
              <a:gd name="f153" fmla="val 4223965"/>
              <a:gd name="f154" fmla="val 4271633"/>
              <a:gd name="f155" fmla="val 4237983"/>
              <a:gd name="f156" fmla="val 4257807"/>
              <a:gd name="f157" fmla="val 4249025"/>
              <a:gd name="f158" fmla="val 4244845"/>
              <a:gd name="f159" fmla="val 4259971"/>
              <a:gd name="f160" fmla="val 4227465"/>
              <a:gd name="f161" fmla="val 4265635"/>
              <a:gd name="f162" fmla="val 4217768"/>
              <a:gd name="f163" fmla="val 4268804"/>
              <a:gd name="f164" fmla="val 4207591"/>
              <a:gd name="f165" fmla="val 4275717"/>
              <a:gd name="f166" fmla="val 4201733"/>
              <a:gd name="f167" fmla="val 4283783"/>
              <a:gd name="f168" fmla="val 4189059"/>
              <a:gd name="f169" fmla="val 4301353"/>
              <a:gd name="f170" fmla="val 4172833"/>
              <a:gd name="f171" fmla="val 4313739"/>
              <a:gd name="f172" fmla="val 4154494"/>
              <a:gd name="f173" fmla="val 4324301"/>
              <a:gd name="f174" fmla="val 4130010"/>
              <a:gd name="f175" fmla="val 4338511"/>
              <a:gd name="f176" fmla="val 4105814"/>
              <a:gd name="f177" fmla="val 4353009"/>
              <a:gd name="f178" fmla="val 4081234"/>
              <a:gd name="f179" fmla="val 4366931"/>
              <a:gd name="f180" fmla="val 4066737"/>
              <a:gd name="f181" fmla="val 4375189"/>
              <a:gd name="f182" fmla="val 4052335"/>
              <a:gd name="f183" fmla="val 4383926"/>
              <a:gd name="f184" fmla="val 4036971"/>
              <a:gd name="f185" fmla="val 4389975"/>
              <a:gd name="f186" fmla="val 4005575"/>
              <a:gd name="f187" fmla="val 4402457"/>
              <a:gd name="f188" fmla="val 3973410"/>
              <a:gd name="f189" fmla="val 4413114"/>
              <a:gd name="f190" fmla="val 3941725"/>
              <a:gd name="f191" fmla="val 4424733"/>
              <a:gd name="f192" fmla="val 3931355"/>
              <a:gd name="f193" fmla="val 4428477"/>
              <a:gd name="f194" fmla="val 3921561"/>
              <a:gd name="f195" fmla="val 4433854"/>
              <a:gd name="f196" fmla="val 3910999"/>
              <a:gd name="f197" fmla="val 4437119"/>
              <a:gd name="f198" fmla="val 3899573"/>
              <a:gd name="f199" fmla="val 4440671"/>
              <a:gd name="f200" fmla="val 3887285"/>
              <a:gd name="f201" fmla="val 4441727"/>
              <a:gd name="f202" fmla="val 3875859"/>
              <a:gd name="f203" fmla="val 4445280"/>
              <a:gd name="f204" fmla="val 3856847"/>
              <a:gd name="f205" fmla="val 4451136"/>
              <a:gd name="f206" fmla="val 3838412"/>
              <a:gd name="f207" fmla="val 4458626"/>
              <a:gd name="f208" fmla="val 3819401"/>
              <a:gd name="f209" fmla="val 4464579"/>
              <a:gd name="f210" fmla="val 3782723"/>
              <a:gd name="f211" fmla="val 4476005"/>
              <a:gd name="f212" fmla="val 3745949"/>
              <a:gd name="f213" fmla="val 4486951"/>
              <a:gd name="f214" fmla="val 3709176"/>
              <a:gd name="f215" fmla="val 4497800"/>
              <a:gd name="f216" fmla="val 3701303"/>
              <a:gd name="f217" fmla="val 4500105"/>
              <a:gd name="f218" fmla="val 3692757"/>
              <a:gd name="f219" fmla="val 4500393"/>
              <a:gd name="f220" fmla="val 3684981"/>
              <a:gd name="f221" fmla="val 4502889"/>
              <a:gd name="f222" fmla="val 3664337"/>
              <a:gd name="f223" fmla="val 4509610"/>
              <a:gd name="f224" fmla="val 3643789"/>
              <a:gd name="f225" fmla="val 4516907"/>
              <a:gd name="f226" fmla="val 3623338"/>
              <a:gd name="f227" fmla="val 4524300"/>
              <a:gd name="f228" fmla="val 3610953"/>
              <a:gd name="f229" fmla="val 4528813"/>
              <a:gd name="f230" fmla="val 3598854"/>
              <a:gd name="f231" fmla="val 4534382"/>
              <a:gd name="f232" fmla="val 3586373"/>
              <a:gd name="f233" fmla="val 4538702"/>
              <a:gd name="f234" fmla="val 3576387"/>
              <a:gd name="f235" fmla="val 4542159"/>
              <a:gd name="f236" fmla="val 3566113"/>
              <a:gd name="f237" fmla="val 4544847"/>
              <a:gd name="f238" fmla="val 3555743"/>
              <a:gd name="f239" fmla="val 4546960"/>
              <a:gd name="f240" fmla="val 3546814"/>
              <a:gd name="f241" fmla="val 4548785"/>
              <a:gd name="f242" fmla="val 3537501"/>
              <a:gd name="f243" fmla="val 4548592"/>
              <a:gd name="f244" fmla="val 3528667"/>
              <a:gd name="f245" fmla="val 4550801"/>
              <a:gd name="f246" fmla="val 3504759"/>
              <a:gd name="f247" fmla="val 4556753"/>
              <a:gd name="f248" fmla="val 3481140"/>
              <a:gd name="f249" fmla="val 4563475"/>
              <a:gd name="f250" fmla="val 3457424"/>
              <a:gd name="f251" fmla="val 4569811"/>
              <a:gd name="f252" fmla="val 3447919"/>
              <a:gd name="f253" fmla="val 4572308"/>
              <a:gd name="f254" fmla="val 3438221"/>
              <a:gd name="f255" fmla="val 4574133"/>
              <a:gd name="f256" fmla="val 3429003"/>
              <a:gd name="f257" fmla="val 4577301"/>
              <a:gd name="f258" fmla="val 3404327"/>
              <a:gd name="f259" fmla="val 4585654"/>
              <a:gd name="f260" fmla="val 3380036"/>
              <a:gd name="f261" fmla="val 4595159"/>
              <a:gd name="f262" fmla="val 3355264"/>
              <a:gd name="f263" fmla="val 4603033"/>
              <a:gd name="f264" fmla="val 3334717"/>
              <a:gd name="f265" fmla="val 4609562"/>
              <a:gd name="f266" fmla="val 3313593"/>
              <a:gd name="f267" fmla="val 4614266"/>
              <a:gd name="f268" fmla="val 3292757"/>
              <a:gd name="f269" fmla="val 4620027"/>
              <a:gd name="f270" fmla="val 3283924"/>
              <a:gd name="f271" fmla="val 4622524"/>
              <a:gd name="f272" fmla="val 3275475"/>
              <a:gd name="f273" fmla="val 4626077"/>
              <a:gd name="f274" fmla="val 3266643"/>
              <a:gd name="f275" fmla="val 4628188"/>
              <a:gd name="f276" fmla="val 3246863"/>
              <a:gd name="f277" fmla="val 4632990"/>
              <a:gd name="f278" fmla="val 3226796"/>
              <a:gd name="f279" fmla="val 4637022"/>
              <a:gd name="f280" fmla="val 3206921"/>
              <a:gd name="f281" fmla="val 4641823"/>
              <a:gd name="f282" fmla="val 3195590"/>
              <a:gd name="f283" fmla="val 4644607"/>
              <a:gd name="f284" fmla="val 3184645"/>
              <a:gd name="f285" fmla="val 4649600"/>
              <a:gd name="f286" fmla="val 3173123"/>
              <a:gd name="f287" fmla="val 4651425"/>
              <a:gd name="f288" fmla="val 3145759"/>
              <a:gd name="f289" fmla="val 4655745"/>
              <a:gd name="f290" fmla="val 3118203"/>
              <a:gd name="f291" fmla="val 4658817"/>
              <a:gd name="f292" fmla="val 3090646"/>
              <a:gd name="f293" fmla="val 4662274"/>
              <a:gd name="f294" fmla="val 3062227"/>
              <a:gd name="f295" fmla="val 4665826"/>
              <a:gd name="f296" fmla="val 3033902"/>
              <a:gd name="f297" fmla="val 4669571"/>
              <a:gd name="f298" fmla="val 3005480"/>
              <a:gd name="f299" fmla="val 4672739"/>
              <a:gd name="f300" fmla="val 2989926"/>
              <a:gd name="f301" fmla="val 4674372"/>
              <a:gd name="f302" fmla="val 2974275"/>
              <a:gd name="f303" fmla="val 4674660"/>
              <a:gd name="f304" fmla="val 2958721"/>
              <a:gd name="f305" fmla="val 4676196"/>
              <a:gd name="f306" fmla="val 2945087"/>
              <a:gd name="f307" fmla="val 4677541"/>
              <a:gd name="f308" fmla="val 2931549"/>
              <a:gd name="f309" fmla="val 4680037"/>
              <a:gd name="f310" fmla="val 2917915"/>
              <a:gd name="f311" fmla="val 4681670"/>
              <a:gd name="f312" fmla="val 2906105"/>
              <a:gd name="f313" fmla="val 4683013"/>
              <a:gd name="f314" fmla="val 2894199"/>
              <a:gd name="f315" fmla="val 4683781"/>
              <a:gd name="f316" fmla="val 2882389"/>
              <a:gd name="f317" fmla="val 4685126"/>
              <a:gd name="f318" fmla="val 2863475"/>
              <a:gd name="f319" fmla="val 4687334"/>
              <a:gd name="f320" fmla="val 2844655"/>
              <a:gd name="f321" fmla="val 4689831"/>
              <a:gd name="f322" fmla="val 2825837"/>
              <a:gd name="f323" fmla="val 4692135"/>
              <a:gd name="f324" fmla="val 2817964"/>
              <a:gd name="f325" fmla="val 4692999"/>
              <a:gd name="f326" fmla="val 2809706"/>
              <a:gd name="f327" fmla="val 4695399"/>
              <a:gd name="f328" fmla="val 2802313"/>
              <a:gd name="f329" fmla="val 4693960"/>
              <a:gd name="f330" fmla="val 2783686"/>
              <a:gd name="f331" fmla="val 4690310"/>
              <a:gd name="f332" fmla="val 2765347"/>
              <a:gd name="f333" fmla="val 4691367"/>
              <a:gd name="f334" fmla="val 2746816"/>
              <a:gd name="f335" fmla="val 4693863"/>
              <a:gd name="f336" fmla="val 2740479"/>
              <a:gd name="f337" fmla="val 4694728"/>
              <a:gd name="f338" fmla="val 2733662"/>
              <a:gd name="f339" fmla="val 4694535"/>
              <a:gd name="f340" fmla="val 2727517"/>
              <a:gd name="f341" fmla="val 4692903"/>
              <a:gd name="f342" fmla="val 2714939"/>
              <a:gd name="f343" fmla="val 4689638"/>
              <a:gd name="f344" fmla="val 2702745"/>
              <a:gd name="f345" fmla="val 4685029"/>
              <a:gd name="f346" fmla="val 2690359"/>
              <a:gd name="f347" fmla="val 4680997"/>
              <a:gd name="f348" fmla="val 2689014"/>
              <a:gd name="f349" fmla="val 4680517"/>
              <a:gd name="f350" fmla="val 2687382"/>
              <a:gd name="f351" fmla="val 4680421"/>
              <a:gd name="f352" fmla="val 2685943"/>
              <a:gd name="f353" fmla="val 4680133"/>
              <a:gd name="f354" fmla="val 2677781"/>
              <a:gd name="f355" fmla="val 4678500"/>
              <a:gd name="f356" fmla="val 2669717"/>
              <a:gd name="f357" fmla="val 4676868"/>
              <a:gd name="f358" fmla="val 2661554"/>
              <a:gd name="f359" fmla="val 4675428"/>
              <a:gd name="f360" fmla="val 2657138"/>
              <a:gd name="f361" fmla="val 2652625"/>
              <a:gd name="f362" fmla="val 4674564"/>
              <a:gd name="f363" fmla="val 2648208"/>
              <a:gd name="f364" fmla="val 4673892"/>
              <a:gd name="f365" fmla="val 2631118"/>
              <a:gd name="f366" fmla="val 4671203"/>
              <a:gd name="f367" fmla="val 2612299"/>
              <a:gd name="f368" fmla="val 4675716"/>
              <a:gd name="f369" fmla="val 2597512"/>
              <a:gd name="f370" fmla="val 4664099"/>
              <a:gd name="f371" fmla="val 2587911"/>
              <a:gd name="f372" fmla="val 4656609"/>
              <a:gd name="f373" fmla="val 2578597"/>
              <a:gd name="f374" fmla="val 4658338"/>
              <a:gd name="f375" fmla="val 2568324"/>
              <a:gd name="f376" fmla="val 4659490"/>
              <a:gd name="f377" fmla="val 2560547"/>
              <a:gd name="f378" fmla="val 4660354"/>
              <a:gd name="f379" fmla="val 2552577"/>
              <a:gd name="f380" fmla="val 4660065"/>
              <a:gd name="f381" fmla="val 2544704"/>
              <a:gd name="f382" fmla="val 4660162"/>
              <a:gd name="f383" fmla="val 2530878"/>
              <a:gd name="f384" fmla="val 4660449"/>
              <a:gd name="f385" fmla="val 2517052"/>
              <a:gd name="f386" fmla="val 4660546"/>
              <a:gd name="f387" fmla="val 2503225"/>
              <a:gd name="f388" fmla="val 4661026"/>
              <a:gd name="f389" fmla="val 2498808"/>
              <a:gd name="f390" fmla="val 4661218"/>
              <a:gd name="f391" fmla="val 2494297"/>
              <a:gd name="f392" fmla="val 4663619"/>
              <a:gd name="f393" fmla="val 2489975"/>
              <a:gd name="f394" fmla="val 4663235"/>
              <a:gd name="f395" fmla="val 2470004"/>
              <a:gd name="f396" fmla="val 4661410"/>
              <a:gd name="f397" fmla="val 2450033"/>
              <a:gd name="f398" fmla="val 4658529"/>
              <a:gd name="f399" fmla="val 2430061"/>
              <a:gd name="f400" fmla="val 4656897"/>
              <a:gd name="f401" fmla="val 2418732"/>
              <a:gd name="f402" fmla="val 4655938"/>
              <a:gd name="f403" fmla="val 2407114"/>
              <a:gd name="f404" fmla="val 4657761"/>
              <a:gd name="f405" fmla="val 2395880"/>
              <a:gd name="f406" fmla="val 4656417"/>
              <a:gd name="f407" fmla="val 2382919"/>
              <a:gd name="f408" fmla="val 4654881"/>
              <a:gd name="f409" fmla="val 2370245"/>
              <a:gd name="f410" fmla="val 4650945"/>
              <a:gd name="f411" fmla="val 2357378"/>
              <a:gd name="f412" fmla="val 4648544"/>
              <a:gd name="f413" fmla="val 2353826"/>
              <a:gd name="f414" fmla="val 4647872"/>
              <a:gd name="f415" fmla="val 2349889"/>
              <a:gd name="f416" fmla="val 4648736"/>
              <a:gd name="f417" fmla="val 2346145"/>
              <a:gd name="f418" fmla="val 4648928"/>
              <a:gd name="f419" fmla="val 2341920"/>
              <a:gd name="f420" fmla="val 4649120"/>
              <a:gd name="f421" fmla="val 2337791"/>
              <a:gd name="f422" fmla="val 4649504"/>
              <a:gd name="f423" fmla="val 2333567"/>
              <a:gd name="f424" fmla="val 2320700"/>
              <a:gd name="f425" fmla="val 4649793"/>
              <a:gd name="f426" fmla="val 2307835"/>
              <a:gd name="f427" fmla="val 2294968"/>
              <a:gd name="f428" fmla="val 4650177"/>
              <a:gd name="f429" fmla="val 2287095"/>
              <a:gd name="f430" fmla="val 4650561"/>
              <a:gd name="f431" fmla="val 2278839"/>
              <a:gd name="f432" fmla="val 4654497"/>
              <a:gd name="f433" fmla="val 2271540"/>
              <a:gd name="f434" fmla="val 4653057"/>
              <a:gd name="f435" fmla="val 2256659"/>
              <a:gd name="f436" fmla="val 4650272"/>
              <a:gd name="f437" fmla="val 2241776"/>
              <a:gd name="f438" fmla="val 4656513"/>
              <a:gd name="f439" fmla="val 2226895"/>
              <a:gd name="f440" fmla="val 4651329"/>
              <a:gd name="f441" fmla="val 2222285"/>
              <a:gd name="f442" fmla="val 2215948"/>
              <a:gd name="f443" fmla="val 4653633"/>
              <a:gd name="f444" fmla="val 2210379"/>
              <a:gd name="f445" fmla="val 4653825"/>
              <a:gd name="f446" fmla="val 2196457"/>
              <a:gd name="f447" fmla="val 4654305"/>
              <a:gd name="f448" fmla="val 2182535"/>
              <a:gd name="f449" fmla="val 4654209"/>
              <a:gd name="f450" fmla="val 2168613"/>
              <a:gd name="f451" fmla="val 4654113"/>
              <a:gd name="f452" fmla="val 2156131"/>
              <a:gd name="f453" fmla="val 4654017"/>
              <a:gd name="f454" fmla="val 2143168"/>
              <a:gd name="f455" fmla="val 4655361"/>
              <a:gd name="f456" fmla="val 2131167"/>
              <a:gd name="f457" fmla="val 4652673"/>
              <a:gd name="f458" fmla="val 2118588"/>
              <a:gd name="f459" fmla="val 2107259"/>
              <a:gd name="f460" fmla="val 2095065"/>
              <a:gd name="f461" fmla="val 4653441"/>
              <a:gd name="f462" fmla="val 2086711"/>
              <a:gd name="f463" fmla="val 4655649"/>
              <a:gd name="f464" fmla="val 2077878"/>
              <a:gd name="f465" fmla="val 2069237"/>
              <a:gd name="f466" fmla="val 2059924"/>
              <a:gd name="f467" fmla="val 4657377"/>
              <a:gd name="f468" fmla="val 2049650"/>
              <a:gd name="f469" fmla="val 2041201"/>
              <a:gd name="f470" fmla="val 2016044"/>
              <a:gd name="f471" fmla="val 4667939"/>
              <a:gd name="f472" fmla="val 1990216"/>
              <a:gd name="f473" fmla="val 4669955"/>
              <a:gd name="f474" fmla="val 1963909"/>
              <a:gd name="f475" fmla="val 1959107"/>
              <a:gd name="f476" fmla="val 1954210"/>
              <a:gd name="f477" fmla="val 4668612"/>
              <a:gd name="f478" fmla="val 1949603"/>
              <a:gd name="f479" fmla="val 4667171"/>
              <a:gd name="f480" fmla="val 1922717"/>
              <a:gd name="f481" fmla="val 1895737"/>
              <a:gd name="f482" fmla="val 4659297"/>
              <a:gd name="f483" fmla="val 1868373"/>
              <a:gd name="f484" fmla="val 4664578"/>
              <a:gd name="f485" fmla="val 1862708"/>
              <a:gd name="f486" fmla="val 4665731"/>
              <a:gd name="f487" fmla="val 1856372"/>
              <a:gd name="f488" fmla="val 4665923"/>
              <a:gd name="f489" fmla="val 1850707"/>
              <a:gd name="f490" fmla="val 4664771"/>
              <a:gd name="f491" fmla="val 1834768"/>
              <a:gd name="f492" fmla="val 1819309"/>
              <a:gd name="f493" fmla="val 4655841"/>
              <a:gd name="f494" fmla="val 1803275"/>
              <a:gd name="f495" fmla="val 1776775"/>
              <a:gd name="f496" fmla="val 1753828"/>
              <a:gd name="f497" fmla="val 4662754"/>
              <a:gd name="f498" fmla="val 1730112"/>
              <a:gd name="f499" fmla="val 4671396"/>
              <a:gd name="f500" fmla="val 1707548"/>
              <a:gd name="f501" fmla="val 4679557"/>
              <a:gd name="f502" fmla="val 1688345"/>
              <a:gd name="f503" fmla="val 4697992"/>
              <a:gd name="f504" fmla="val 1661652"/>
              <a:gd name="f505" fmla="val 1658965"/>
              <a:gd name="f506" fmla="val 4693479"/>
              <a:gd name="f507" fmla="val 1655988"/>
              <a:gd name="f508" fmla="val 4696071"/>
              <a:gd name="f509" fmla="val 1653011"/>
              <a:gd name="f510" fmla="val 4696744"/>
              <a:gd name="f511" fmla="val 1644850"/>
              <a:gd name="f512" fmla="val 4698568"/>
              <a:gd name="f513" fmla="val 1636689"/>
              <a:gd name="f514" fmla="val 4700776"/>
              <a:gd name="f515" fmla="val 1628431"/>
              <a:gd name="f516" fmla="val 4701641"/>
              <a:gd name="f517" fmla="val 1618350"/>
              <a:gd name="f518" fmla="val 4702793"/>
              <a:gd name="f519" fmla="val 1608076"/>
              <a:gd name="f520" fmla="val 4702409"/>
              <a:gd name="f521" fmla="val 1597995"/>
              <a:gd name="f522" fmla="val 4703369"/>
              <a:gd name="f523" fmla="val 1585032"/>
              <a:gd name="f524" fmla="val 4704521"/>
              <a:gd name="f525" fmla="val 1572263"/>
              <a:gd name="f526" fmla="val 1559396"/>
              <a:gd name="f527" fmla="val 1549026"/>
              <a:gd name="f528" fmla="val 1538753"/>
              <a:gd name="f529" fmla="val 4704041"/>
              <a:gd name="f530" fmla="val 1528480"/>
              <a:gd name="f531" fmla="val 4702312"/>
              <a:gd name="f532" fmla="val 1513981"/>
              <a:gd name="f533" fmla="val 4699912"/>
              <a:gd name="f534" fmla="val 1498042"/>
              <a:gd name="f535" fmla="val 4700584"/>
              <a:gd name="f536" fmla="val 1485272"/>
              <a:gd name="f537" fmla="val 4694439"/>
              <a:gd name="f538" fmla="val 1471639"/>
              <a:gd name="f539" fmla="val 4687910"/>
              <a:gd name="f540" fmla="val 1458676"/>
              <a:gd name="f541" fmla="val 4684934"/>
              <a:gd name="f542" fmla="val 1444562"/>
              <a:gd name="f543" fmla="val 4686950"/>
              <a:gd name="f544" fmla="val 1439857"/>
              <a:gd name="f545" fmla="val 4687622"/>
              <a:gd name="f546" fmla="val 1433808"/>
              <a:gd name="f547" fmla="val 4691655"/>
              <a:gd name="f548" fmla="val 1431696"/>
              <a:gd name="f549" fmla="val 4695783"/>
              <a:gd name="f550" fmla="val 1426991"/>
              <a:gd name="f551" fmla="val 4705001"/>
              <a:gd name="f552" fmla="val 1420559"/>
              <a:gd name="f553" fmla="val 4706634"/>
              <a:gd name="f554" fmla="val 1411821"/>
              <a:gd name="f555" fmla="val 4703464"/>
              <a:gd name="f556" fmla="val 1404236"/>
              <a:gd name="f557" fmla="val 1394922"/>
              <a:gd name="f558" fmla="val 4699432"/>
              <a:gd name="f559" fmla="val 1389738"/>
              <a:gd name="f560" fmla="val 4694247"/>
              <a:gd name="f561" fmla="val 1375047"/>
              <a:gd name="f562" fmla="val 1356324"/>
              <a:gd name="f563" fmla="val 4679077"/>
              <a:gd name="f564" fmla="val 1338081"/>
              <a:gd name="f565" fmla="val 4675141"/>
              <a:gd name="f566" fmla="val 1326945"/>
              <a:gd name="f567" fmla="val 1316574"/>
              <a:gd name="f568" fmla="val 4672644"/>
              <a:gd name="f569" fmla="val 1305436"/>
              <a:gd name="f570" fmla="val 4674276"/>
              <a:gd name="f571" fmla="val 1281241"/>
              <a:gd name="f572" fmla="val 4677925"/>
              <a:gd name="f573" fmla="val 1257717"/>
              <a:gd name="f574" fmla="val 1234481"/>
              <a:gd name="f575" fmla="val 4666115"/>
              <a:gd name="f576" fmla="val 1219118"/>
              <a:gd name="f577" fmla="val 4661698"/>
              <a:gd name="f578" fmla="val 1203372"/>
              <a:gd name="f579" fmla="val 4659010"/>
              <a:gd name="f580" fmla="val 1188106"/>
              <a:gd name="f581" fmla="val 1176680"/>
              <a:gd name="f582" fmla="val 4651041"/>
              <a:gd name="f583" fmla="val 1165255"/>
              <a:gd name="f584" fmla="val 4646912"/>
              <a:gd name="f585" fmla="val 1154790"/>
              <a:gd name="f586" fmla="val 4641343"/>
              <a:gd name="f587" fmla="val 1139618"/>
              <a:gd name="f588" fmla="val 4633181"/>
              <a:gd name="f589" fmla="val 1126369"/>
              <a:gd name="f590" fmla="val 4620891"/>
              <a:gd name="f591" fmla="val 1107069"/>
              <a:gd name="f592" fmla="val 4624156"/>
              <a:gd name="f593" fmla="val 1090074"/>
              <a:gd name="f594" fmla="val 4627036"/>
              <a:gd name="f595" fmla="val 1074713"/>
              <a:gd name="f596" fmla="val 4620988"/>
              <a:gd name="f597" fmla="val 1059158"/>
              <a:gd name="f598" fmla="val 4615227"/>
              <a:gd name="f599" fmla="val 1047732"/>
              <a:gd name="f600" fmla="val 4611002"/>
              <a:gd name="f601" fmla="val 1036308"/>
              <a:gd name="f602" fmla="val 4606681"/>
              <a:gd name="f603" fmla="val 1024496"/>
              <a:gd name="f604" fmla="val 4603993"/>
              <a:gd name="f605" fmla="val 1010478"/>
              <a:gd name="f606" fmla="val 4600824"/>
              <a:gd name="f607" fmla="val 994635"/>
              <a:gd name="f608" fmla="val 4602169"/>
              <a:gd name="f609" fmla="val 982153"/>
              <a:gd name="f610" fmla="val 4596311"/>
              <a:gd name="f611" fmla="val 969095"/>
              <a:gd name="f612" fmla="val 4590166"/>
              <a:gd name="f613" fmla="val 958246"/>
              <a:gd name="f614" fmla="val 4594295"/>
              <a:gd name="f615" fmla="val 946628"/>
              <a:gd name="f616" fmla="val 4596024"/>
              <a:gd name="f617" fmla="val 928097"/>
              <a:gd name="f618" fmla="val 4598712"/>
              <a:gd name="f619" fmla="val 909661"/>
              <a:gd name="f620" fmla="val 4603705"/>
              <a:gd name="f621" fmla="val 890939"/>
              <a:gd name="f622" fmla="val 4597368"/>
              <a:gd name="f623" fmla="val 868184"/>
              <a:gd name="f624" fmla="val 4589687"/>
              <a:gd name="f625" fmla="val 845620"/>
              <a:gd name="f626" fmla="val 4581430"/>
              <a:gd name="f627" fmla="val 822769"/>
              <a:gd name="f628" fmla="val 813934"/>
              <a:gd name="f629" fmla="val 4571347"/>
              <a:gd name="f630" fmla="val 804431"/>
              <a:gd name="f631" fmla="val 4570195"/>
              <a:gd name="f632" fmla="val 795212"/>
              <a:gd name="f633" fmla="val 4568947"/>
              <a:gd name="f634" fmla="val 786476"/>
              <a:gd name="f635" fmla="val 4567891"/>
              <a:gd name="f636" fmla="val 776010"/>
              <a:gd name="f637" fmla="val 4570579"/>
              <a:gd name="f638" fmla="val 769288"/>
              <a:gd name="f639" fmla="val 4566547"/>
              <a:gd name="f640" fmla="val 752005"/>
              <a:gd name="f641" fmla="val 4556178"/>
              <a:gd name="f642" fmla="val 734243"/>
              <a:gd name="f643" fmla="val 4551089"/>
              <a:gd name="f644" fmla="val 714271"/>
              <a:gd name="f645" fmla="val 706781"/>
              <a:gd name="f646" fmla="val 699484"/>
              <a:gd name="f647" fmla="val 4546768"/>
              <a:gd name="f648" fmla="val 691900"/>
              <a:gd name="f649" fmla="val 4545999"/>
              <a:gd name="f650" fmla="val 681529"/>
              <a:gd name="f651" fmla="val 4545040"/>
              <a:gd name="f652" fmla="val 669623"/>
              <a:gd name="f653" fmla="val 4542447"/>
              <a:gd name="f654" fmla="val 660598"/>
              <a:gd name="f655" fmla="val 4546096"/>
              <a:gd name="f656" fmla="val 639379"/>
              <a:gd name="f657" fmla="val 4554737"/>
              <a:gd name="f658" fmla="val 622193"/>
              <a:gd name="f659" fmla="val 4547536"/>
              <a:gd name="f660" fmla="val 603662"/>
              <a:gd name="f661" fmla="val 4538991"/>
              <a:gd name="f662" fmla="val 585418"/>
              <a:gd name="f663" fmla="val 4530541"/>
              <a:gd name="f664" fmla="val 566215"/>
              <a:gd name="f665" fmla="val 4523821"/>
              <a:gd name="f666" fmla="val 546821"/>
              <a:gd name="f667" fmla="val 4518251"/>
              <a:gd name="f668" fmla="val 539524"/>
              <a:gd name="f669" fmla="val 4516235"/>
              <a:gd name="f670" fmla="val 530787"/>
              <a:gd name="f671" fmla="val 4519596"/>
              <a:gd name="f672" fmla="val 522721"/>
              <a:gd name="f673" fmla="val 4520267"/>
              <a:gd name="f674" fmla="val 519840"/>
              <a:gd name="f675" fmla="val 4520460"/>
              <a:gd name="f676" fmla="val 516671"/>
              <a:gd name="f677" fmla="val 4520748"/>
              <a:gd name="f678" fmla="val 514080"/>
              <a:gd name="f679" fmla="val 4519788"/>
              <a:gd name="f680" fmla="val 489020"/>
              <a:gd name="f681" fmla="val 4510570"/>
              <a:gd name="f682" fmla="val 463575"/>
              <a:gd name="f683" fmla="val 4503561"/>
              <a:gd name="f684" fmla="val 436404"/>
              <a:gd name="f685" fmla="val 4508361"/>
              <a:gd name="f686" fmla="val 433908"/>
              <a:gd name="f687" fmla="val 4508842"/>
              <a:gd name="f688" fmla="val 431123"/>
              <a:gd name="f689" fmla="val 4507786"/>
              <a:gd name="f690" fmla="val 428626"/>
              <a:gd name="f691" fmla="val 4507114"/>
              <a:gd name="f692" fmla="val 416432"/>
              <a:gd name="f693" fmla="val 4503657"/>
              <a:gd name="f694" fmla="val 404526"/>
              <a:gd name="f695" fmla="val 4498184"/>
              <a:gd name="f696" fmla="val 392141"/>
              <a:gd name="f697" fmla="val 4496936"/>
              <a:gd name="f698" fmla="val 361608"/>
              <a:gd name="f699" fmla="val 4493864"/>
              <a:gd name="f700" fmla="val 330884"/>
              <a:gd name="f701" fmla="val 4492615"/>
              <a:gd name="f702" fmla="val 300157"/>
              <a:gd name="f703" fmla="val 4490599"/>
              <a:gd name="f704" fmla="val 298237"/>
              <a:gd name="f705" fmla="val 4490503"/>
              <a:gd name="f706" fmla="val 296221"/>
              <a:gd name="f707" fmla="val 294493"/>
              <a:gd name="f708" fmla="val 4489831"/>
              <a:gd name="f709" fmla="val 283163"/>
              <a:gd name="f710" fmla="val 4485702"/>
              <a:gd name="f711" fmla="val 273274"/>
              <a:gd name="f712" fmla="val 4487047"/>
              <a:gd name="f713" fmla="val 263671"/>
              <a:gd name="f714" fmla="val 4494919"/>
              <a:gd name="f715" fmla="val 259447"/>
              <a:gd name="f716" fmla="val 4498376"/>
              <a:gd name="f717" fmla="val 253686"/>
              <a:gd name="f718" fmla="val 4500200"/>
              <a:gd name="f719" fmla="val 248406"/>
              <a:gd name="f720" fmla="val 4502121"/>
              <a:gd name="f721" fmla="val 240628"/>
              <a:gd name="f722" fmla="val 4505002"/>
              <a:gd name="f723" fmla="val 232659"/>
              <a:gd name="f724" fmla="val 224594"/>
              <a:gd name="f725" fmla="val 216624"/>
              <a:gd name="f726" fmla="val 4511338"/>
              <a:gd name="f727" fmla="val 208079"/>
              <a:gd name="f728" fmla="val 4513738"/>
              <a:gd name="f729" fmla="val 200398"/>
              <a:gd name="f730" fmla="val 4512395"/>
              <a:gd name="f731" fmla="val 186572"/>
              <a:gd name="f732" fmla="val 4509994"/>
              <a:gd name="f733" fmla="val 173417"/>
              <a:gd name="f734" fmla="val 4504618"/>
              <a:gd name="f735" fmla="val 159783"/>
              <a:gd name="f736" fmla="val 4501064"/>
              <a:gd name="f737" fmla="val 155079"/>
              <a:gd name="f738" fmla="val 4499816"/>
              <a:gd name="f739" fmla="val 149893"/>
              <a:gd name="f740" fmla="val 4500009"/>
              <a:gd name="f741" fmla="val 144997"/>
              <a:gd name="f742" fmla="val 4499912"/>
              <a:gd name="f743" fmla="val 133763"/>
              <a:gd name="f744" fmla="val 4499625"/>
              <a:gd name="f745" fmla="val 122241"/>
              <a:gd name="f746" fmla="val 4502409"/>
              <a:gd name="f747" fmla="val 112064"/>
              <a:gd name="f748" fmla="val 4494440"/>
              <a:gd name="f749" fmla="val 102655"/>
              <a:gd name="f750" fmla="val 93148"/>
              <a:gd name="f751" fmla="val 4489158"/>
              <a:gd name="f752" fmla="val 83259"/>
              <a:gd name="f753" fmla="val 4494824"/>
              <a:gd name="f754" fmla="val 76154"/>
              <a:gd name="f755" fmla="val 4498857"/>
              <a:gd name="f756" fmla="val 68090"/>
              <a:gd name="f757" fmla="val 4502025"/>
              <a:gd name="f758" fmla="val 60120"/>
              <a:gd name="f759" fmla="val 49174"/>
              <a:gd name="f760" fmla="val 4505673"/>
              <a:gd name="f761" fmla="val 38324"/>
              <a:gd name="f762" fmla="val 4506538"/>
              <a:gd name="f763" fmla="val 26514"/>
              <a:gd name="f764" fmla="val 4505289"/>
              <a:gd name="f765" fmla="val 18161"/>
              <a:gd name="f766" fmla="val 4504425"/>
              <a:gd name="f767" fmla="val 11343"/>
              <a:gd name="f768" fmla="val 4504041"/>
              <a:gd name="f769" fmla="val 4814"/>
              <a:gd name="f770" fmla="val 4498952"/>
              <a:gd name="f771" fmla="val 3759"/>
              <a:gd name="f772" fmla="val 1839"/>
              <a:gd name="f773" fmla="val 4497992"/>
              <a:gd name="f774" fmla="val 398"/>
              <a:gd name="f775" fmla="val 4498089"/>
              <a:gd name="f776" fmla="val 4498087"/>
              <a:gd name="f777" fmla="+- 0 0 -90"/>
              <a:gd name="f778" fmla="*/ f3 1 5260975"/>
              <a:gd name="f779" fmla="*/ f4 1 4707593"/>
              <a:gd name="f780" fmla="+- f7 0 f5"/>
              <a:gd name="f781" fmla="+- f6 0 f5"/>
              <a:gd name="f782" fmla="*/ f777 f0 1"/>
              <a:gd name="f783" fmla="*/ f781 1 5260975"/>
              <a:gd name="f784" fmla="*/ f780 1 4707593"/>
              <a:gd name="f785" fmla="*/ 0 f781 1"/>
              <a:gd name="f786" fmla="*/ 0 f780 1"/>
              <a:gd name="f787" fmla="*/ 5260975 f781 1"/>
              <a:gd name="f788" fmla="*/ 3296937 f780 1"/>
              <a:gd name="f789" fmla="*/ 3518571 f780 1"/>
              <a:gd name="f790" fmla="*/ 5226504 f781 1"/>
              <a:gd name="f791" fmla="*/ 3534000 f780 1"/>
              <a:gd name="f792" fmla="*/ 5206341 f781 1"/>
              <a:gd name="f793" fmla="*/ 3542065 f780 1"/>
              <a:gd name="f794" fmla="*/ 5123287 f781 1"/>
              <a:gd name="f795" fmla="*/ 3594010 f780 1"/>
              <a:gd name="f796" fmla="*/ 5048107 f781 1"/>
              <a:gd name="f797" fmla="*/ 3658244 f780 1"/>
              <a:gd name="f798" fmla="*/ 4992899 f781 1"/>
              <a:gd name="f799" fmla="*/ 3734479 f780 1"/>
              <a:gd name="f800" fmla="*/ 4977440 f781 1"/>
              <a:gd name="f801" fmla="*/ 3752627 f780 1"/>
              <a:gd name="f802" fmla="*/ 4935194 f781 1"/>
              <a:gd name="f803" fmla="*/ 3775382 f780 1"/>
              <a:gd name="f804" fmla="*/ 4897844 f781 1"/>
              <a:gd name="f805" fmla="*/ 3792472 f780 1"/>
              <a:gd name="f806" fmla="*/ 4870767 f781 1"/>
              <a:gd name="f807" fmla="*/ 3811388 f780 1"/>
              <a:gd name="f808" fmla="*/ 4847917 f781 1"/>
              <a:gd name="f809" fmla="*/ 3828767 f780 1"/>
              <a:gd name="f810" fmla="*/ 4796163 f781 1"/>
              <a:gd name="f811" fmla="*/ 3873702 f780 1"/>
              <a:gd name="f812" fmla="*/ 4738843 f781 1"/>
              <a:gd name="f813" fmla="*/ 3911628 f780 1"/>
              <a:gd name="f814" fmla="*/ 4692755 f781 1"/>
              <a:gd name="f815" fmla="*/ 3958099 f780 1"/>
              <a:gd name="f816" fmla="*/ 4673744 f781 1"/>
              <a:gd name="f817" fmla="*/ 3983255 f780 1"/>
              <a:gd name="f818" fmla="*/ 4633801 f781 1"/>
              <a:gd name="f819" fmla="*/ 4000442 f780 1"/>
              <a:gd name="f820" fmla="*/ 4590499 f781 1"/>
              <a:gd name="f821" fmla="*/ 4027326 f780 1"/>
              <a:gd name="f822" fmla="*/ 4559773 f781 1"/>
              <a:gd name="f823" fmla="*/ 4054018 f780 1"/>
              <a:gd name="f824" fmla="*/ 4536059 f781 1"/>
              <a:gd name="f825" fmla="*/ 4071877 f780 1"/>
              <a:gd name="f826" fmla="*/ 4502550 f781 1"/>
              <a:gd name="f827" fmla="*/ 4089832 f780 1"/>
              <a:gd name="f828" fmla="*/ 4468944 f781 1"/>
              <a:gd name="f829" fmla="*/ 4113356 f780 1"/>
              <a:gd name="f830" fmla="*/ 4452623 f781 1"/>
              <a:gd name="f831" fmla="*/ 4127854 f780 1"/>
              <a:gd name="f832" fmla="*/ 4421032 f781 1"/>
              <a:gd name="f833" fmla="*/ 4151953 f780 1"/>
              <a:gd name="f834" fmla="*/ 4388483 f781 1"/>
              <a:gd name="f835" fmla="*/ 4174421 f780 1"/>
              <a:gd name="f836" fmla="*/ 4327321 f781 1"/>
              <a:gd name="f837" fmla="*/ 4200153 f780 1"/>
              <a:gd name="f838" fmla="*/ 4271633 f781 1"/>
              <a:gd name="f839" fmla="*/ 4237983 f780 1"/>
              <a:gd name="f840" fmla="*/ 4227465 f781 1"/>
              <a:gd name="f841" fmla="*/ 4265635 f780 1"/>
              <a:gd name="f842" fmla="*/ 4201733 f781 1"/>
              <a:gd name="f843" fmla="*/ 4283783 f780 1"/>
              <a:gd name="f844" fmla="*/ 4154494 f781 1"/>
              <a:gd name="f845" fmla="*/ 4324301 f780 1"/>
              <a:gd name="f846" fmla="*/ 4081234 f781 1"/>
              <a:gd name="f847" fmla="*/ 4366931 f780 1"/>
              <a:gd name="f848" fmla="*/ 4036971 f781 1"/>
              <a:gd name="f849" fmla="*/ 4389975 f780 1"/>
              <a:gd name="f850" fmla="*/ 3941725 f781 1"/>
              <a:gd name="f851" fmla="*/ 4424733 f780 1"/>
              <a:gd name="f852" fmla="*/ 3910999 f781 1"/>
              <a:gd name="f853" fmla="*/ 4437119 f780 1"/>
              <a:gd name="f854" fmla="*/ 3875859 f781 1"/>
              <a:gd name="f855" fmla="*/ 4445280 f780 1"/>
              <a:gd name="f856" fmla="*/ 3819401 f781 1"/>
              <a:gd name="f857" fmla="*/ 4464579 f780 1"/>
              <a:gd name="f858" fmla="*/ 3709176 f781 1"/>
              <a:gd name="f859" fmla="*/ 4497800 f780 1"/>
              <a:gd name="f860" fmla="*/ 3684981 f781 1"/>
              <a:gd name="f861" fmla="*/ 4502889 f780 1"/>
              <a:gd name="f862" fmla="*/ 3623338 f781 1"/>
              <a:gd name="f863" fmla="*/ 4524300 f780 1"/>
              <a:gd name="f864" fmla="*/ 3586373 f781 1"/>
              <a:gd name="f865" fmla="*/ 4538702 f780 1"/>
              <a:gd name="f866" fmla="*/ 3555743 f781 1"/>
              <a:gd name="f867" fmla="*/ 4546960 f780 1"/>
              <a:gd name="f868" fmla="*/ 3528667 f781 1"/>
              <a:gd name="f869" fmla="*/ 4550801 f780 1"/>
              <a:gd name="f870" fmla="*/ 3457424 f781 1"/>
              <a:gd name="f871" fmla="*/ 4569811 f780 1"/>
              <a:gd name="f872" fmla="*/ 3429003 f781 1"/>
              <a:gd name="f873" fmla="*/ 4577301 f780 1"/>
              <a:gd name="f874" fmla="*/ 3355264 f781 1"/>
              <a:gd name="f875" fmla="*/ 4603033 f780 1"/>
              <a:gd name="f876" fmla="*/ 3292757 f781 1"/>
              <a:gd name="f877" fmla="*/ 4620027 f780 1"/>
              <a:gd name="f878" fmla="*/ 3266643 f781 1"/>
              <a:gd name="f879" fmla="*/ 4628188 f780 1"/>
              <a:gd name="f880" fmla="*/ 3206921 f781 1"/>
              <a:gd name="f881" fmla="*/ 4641823 f780 1"/>
              <a:gd name="f882" fmla="*/ 3173123 f781 1"/>
              <a:gd name="f883" fmla="*/ 4651425 f780 1"/>
              <a:gd name="f884" fmla="*/ 3090646 f781 1"/>
              <a:gd name="f885" fmla="*/ 4662274 f780 1"/>
              <a:gd name="f886" fmla="*/ 3005480 f781 1"/>
              <a:gd name="f887" fmla="*/ 4672739 f780 1"/>
              <a:gd name="f888" fmla="*/ 2958721 f781 1"/>
              <a:gd name="f889" fmla="*/ 4676196 f780 1"/>
              <a:gd name="f890" fmla="*/ 2917915 f781 1"/>
              <a:gd name="f891" fmla="*/ 4681670 f780 1"/>
              <a:gd name="f892" fmla="*/ 2882389 f781 1"/>
              <a:gd name="f893" fmla="*/ 4685126 f780 1"/>
              <a:gd name="f894" fmla="*/ 2825837 f781 1"/>
              <a:gd name="f895" fmla="*/ 4692135 f780 1"/>
              <a:gd name="f896" fmla="*/ 2802313 f781 1"/>
              <a:gd name="f897" fmla="*/ 4693960 f780 1"/>
              <a:gd name="f898" fmla="*/ 2746816 f781 1"/>
              <a:gd name="f899" fmla="*/ 4693863 f780 1"/>
              <a:gd name="f900" fmla="*/ 2727517 f781 1"/>
              <a:gd name="f901" fmla="*/ 4692903 f780 1"/>
              <a:gd name="f902" fmla="*/ 2690359 f781 1"/>
              <a:gd name="f903" fmla="*/ 4680997 f780 1"/>
              <a:gd name="f904" fmla="*/ 2685943 f781 1"/>
              <a:gd name="f905" fmla="*/ 4680133 f780 1"/>
              <a:gd name="f906" fmla="*/ 2661554 f781 1"/>
              <a:gd name="f907" fmla="*/ 4675428 f780 1"/>
              <a:gd name="f908" fmla="*/ 2648208 f781 1"/>
              <a:gd name="f909" fmla="*/ 4673892 f780 1"/>
              <a:gd name="f910" fmla="*/ 2597512 f781 1"/>
              <a:gd name="f911" fmla="*/ 4664099 f780 1"/>
              <a:gd name="f912" fmla="*/ 2568324 f781 1"/>
              <a:gd name="f913" fmla="*/ 4659490 f780 1"/>
              <a:gd name="f914" fmla="*/ 2544704 f781 1"/>
              <a:gd name="f915" fmla="*/ 4660162 f780 1"/>
              <a:gd name="f916" fmla="*/ 2503225 f781 1"/>
              <a:gd name="f917" fmla="*/ 4661026 f780 1"/>
              <a:gd name="f918" fmla="*/ 2489975 f781 1"/>
              <a:gd name="f919" fmla="*/ 4663235 f780 1"/>
              <a:gd name="f920" fmla="*/ 2430061 f781 1"/>
              <a:gd name="f921" fmla="*/ 4656897 f780 1"/>
              <a:gd name="f922" fmla="*/ 2395880 f781 1"/>
              <a:gd name="f923" fmla="*/ 4656417 f780 1"/>
              <a:gd name="f924" fmla="*/ 2357378 f781 1"/>
              <a:gd name="f925" fmla="*/ 4648544 f780 1"/>
              <a:gd name="f926" fmla="*/ 2346145 f781 1"/>
              <a:gd name="f927" fmla="*/ 4648928 f780 1"/>
              <a:gd name="f928" fmla="*/ 2333567 f781 1"/>
              <a:gd name="f929" fmla="*/ 4649600 f780 1"/>
              <a:gd name="f930" fmla="*/ 2294968 f781 1"/>
              <a:gd name="f931" fmla="*/ 4650177 f780 1"/>
              <a:gd name="f932" fmla="*/ 2271540 f781 1"/>
              <a:gd name="f933" fmla="*/ 4653057 f780 1"/>
              <a:gd name="f934" fmla="*/ 2226895 f781 1"/>
              <a:gd name="f935" fmla="*/ 4651329 f780 1"/>
              <a:gd name="f936" fmla="*/ 2210379 f781 1"/>
              <a:gd name="f937" fmla="*/ 4653825 f780 1"/>
              <a:gd name="f938" fmla="*/ 2168613 f781 1"/>
              <a:gd name="f939" fmla="*/ 4654113 f780 1"/>
              <a:gd name="f940" fmla="*/ 2131167 f781 1"/>
              <a:gd name="f941" fmla="*/ 4652673 f780 1"/>
              <a:gd name="f942" fmla="*/ 2095065 f781 1"/>
              <a:gd name="f943" fmla="*/ 4653441 f780 1"/>
              <a:gd name="f944" fmla="*/ 2069237 f781 1"/>
              <a:gd name="f945" fmla="*/ 4656609 f780 1"/>
              <a:gd name="f946" fmla="*/ 2041201 f781 1"/>
              <a:gd name="f947" fmla="*/ 4658529 f780 1"/>
              <a:gd name="f948" fmla="*/ 1963909 f781 1"/>
              <a:gd name="f949" fmla="*/ 4669955 f780 1"/>
              <a:gd name="f950" fmla="*/ 1949603 f781 1"/>
              <a:gd name="f951" fmla="*/ 4667171 f780 1"/>
              <a:gd name="f952" fmla="*/ 1868373 f781 1"/>
              <a:gd name="f953" fmla="*/ 4664578 f780 1"/>
              <a:gd name="f954" fmla="*/ 1850707 f781 1"/>
              <a:gd name="f955" fmla="*/ 4664771 f780 1"/>
              <a:gd name="f956" fmla="*/ 1803275 f781 1"/>
              <a:gd name="f957" fmla="*/ 1730112 f781 1"/>
              <a:gd name="f958" fmla="*/ 4671396 f780 1"/>
              <a:gd name="f959" fmla="*/ 1661652 f781 1"/>
              <a:gd name="f960" fmla="*/ 1653011 f781 1"/>
              <a:gd name="f961" fmla="*/ 4696744 f780 1"/>
              <a:gd name="f962" fmla="*/ 1628431 f781 1"/>
              <a:gd name="f963" fmla="*/ 4701641 f780 1"/>
              <a:gd name="f964" fmla="*/ 1597995 f781 1"/>
              <a:gd name="f965" fmla="*/ 4703369 f780 1"/>
              <a:gd name="f966" fmla="*/ 1559396 f781 1"/>
              <a:gd name="f967" fmla="*/ 4707593 f780 1"/>
              <a:gd name="f968" fmla="*/ 1528480 f781 1"/>
              <a:gd name="f969" fmla="*/ 4702312 f780 1"/>
              <a:gd name="f970" fmla="*/ 1485272 f781 1"/>
              <a:gd name="f971" fmla="*/ 4694439 f780 1"/>
              <a:gd name="f972" fmla="*/ 1444562 f781 1"/>
              <a:gd name="f973" fmla="*/ 4686950 f780 1"/>
              <a:gd name="f974" fmla="*/ 1431696 f781 1"/>
              <a:gd name="f975" fmla="*/ 4695783 f780 1"/>
              <a:gd name="f976" fmla="*/ 1411821 f781 1"/>
              <a:gd name="f977" fmla="*/ 4703464 f780 1"/>
              <a:gd name="f978" fmla="*/ 1389738 f781 1"/>
              <a:gd name="f979" fmla="*/ 4694247 f780 1"/>
              <a:gd name="f980" fmla="*/ 1338081 f781 1"/>
              <a:gd name="f981" fmla="*/ 4675141 f780 1"/>
              <a:gd name="f982" fmla="*/ 1305436 f781 1"/>
              <a:gd name="f983" fmla="*/ 4674276 f780 1"/>
              <a:gd name="f984" fmla="*/ 1234481 f781 1"/>
              <a:gd name="f985" fmla="*/ 4666115 f780 1"/>
              <a:gd name="f986" fmla="*/ 1188106 f781 1"/>
              <a:gd name="f987" fmla="*/ 4654497 f780 1"/>
              <a:gd name="f988" fmla="*/ 1154790 f781 1"/>
              <a:gd name="f989" fmla="*/ 4641343 f780 1"/>
              <a:gd name="f990" fmla="*/ 1107069 f781 1"/>
              <a:gd name="f991" fmla="*/ 4624156 f780 1"/>
              <a:gd name="f992" fmla="*/ 1059158 f781 1"/>
              <a:gd name="f993" fmla="*/ 4615227 f780 1"/>
              <a:gd name="f994" fmla="*/ 1024496 f781 1"/>
              <a:gd name="f995" fmla="*/ 4603993 f780 1"/>
              <a:gd name="f996" fmla="*/ 982153 f781 1"/>
              <a:gd name="f997" fmla="*/ 4596311 f780 1"/>
              <a:gd name="f998" fmla="*/ 946628 f781 1"/>
              <a:gd name="f999" fmla="*/ 4596024 f780 1"/>
              <a:gd name="f1000" fmla="*/ 890939 f781 1"/>
              <a:gd name="f1001" fmla="*/ 4597368 f780 1"/>
              <a:gd name="f1002" fmla="*/ 822769 f781 1"/>
              <a:gd name="f1003" fmla="*/ 4574133 f780 1"/>
              <a:gd name="f1004" fmla="*/ 795212 f781 1"/>
              <a:gd name="f1005" fmla="*/ 4568947 f780 1"/>
              <a:gd name="f1006" fmla="*/ 769288 f781 1"/>
              <a:gd name="f1007" fmla="*/ 4566547 f780 1"/>
              <a:gd name="f1008" fmla="*/ 714271 f781 1"/>
              <a:gd name="f1009" fmla="*/ 4551089 f780 1"/>
              <a:gd name="f1010" fmla="*/ 691900 f781 1"/>
              <a:gd name="f1011" fmla="*/ 4545999 f780 1"/>
              <a:gd name="f1012" fmla="*/ 660598 f781 1"/>
              <a:gd name="f1013" fmla="*/ 4546096 f780 1"/>
              <a:gd name="f1014" fmla="*/ 603662 f781 1"/>
              <a:gd name="f1015" fmla="*/ 4538991 f780 1"/>
              <a:gd name="f1016" fmla="*/ 546821 f781 1"/>
              <a:gd name="f1017" fmla="*/ 4518251 f780 1"/>
              <a:gd name="f1018" fmla="*/ 522721 f781 1"/>
              <a:gd name="f1019" fmla="*/ 4520267 f780 1"/>
              <a:gd name="f1020" fmla="*/ 514080 f781 1"/>
              <a:gd name="f1021" fmla="*/ 4519788 f780 1"/>
              <a:gd name="f1022" fmla="*/ 436404 f781 1"/>
              <a:gd name="f1023" fmla="*/ 4508361 f780 1"/>
              <a:gd name="f1024" fmla="*/ 428626 f781 1"/>
              <a:gd name="f1025" fmla="*/ 4507114 f780 1"/>
              <a:gd name="f1026" fmla="*/ 392141 f781 1"/>
              <a:gd name="f1027" fmla="*/ 4496936 f780 1"/>
              <a:gd name="f1028" fmla="*/ 300157 f781 1"/>
              <a:gd name="f1029" fmla="*/ 4490599 f780 1"/>
              <a:gd name="f1030" fmla="*/ 294493 f781 1"/>
              <a:gd name="f1031" fmla="*/ 4489831 f780 1"/>
              <a:gd name="f1032" fmla="*/ 263671 f781 1"/>
              <a:gd name="f1033" fmla="*/ 4494919 f780 1"/>
              <a:gd name="f1034" fmla="*/ 248406 f781 1"/>
              <a:gd name="f1035" fmla="*/ 4502121 f780 1"/>
              <a:gd name="f1036" fmla="*/ 224594 f781 1"/>
              <a:gd name="f1037" fmla="*/ 4509610 f780 1"/>
              <a:gd name="f1038" fmla="*/ 200398 f781 1"/>
              <a:gd name="f1039" fmla="*/ 4512395 f780 1"/>
              <a:gd name="f1040" fmla="*/ 159783 f781 1"/>
              <a:gd name="f1041" fmla="*/ 4501064 f780 1"/>
              <a:gd name="f1042" fmla="*/ 144997 f781 1"/>
              <a:gd name="f1043" fmla="*/ 4499912 f780 1"/>
              <a:gd name="f1044" fmla="*/ 112064 f781 1"/>
              <a:gd name="f1045" fmla="*/ 4494440 f780 1"/>
              <a:gd name="f1046" fmla="*/ 83259 f781 1"/>
              <a:gd name="f1047" fmla="*/ 4494824 f780 1"/>
              <a:gd name="f1048" fmla="*/ 60120 f781 1"/>
              <a:gd name="f1049" fmla="*/ 4503561 f780 1"/>
              <a:gd name="f1050" fmla="*/ 26514 f781 1"/>
              <a:gd name="f1051" fmla="*/ 4505289 f780 1"/>
              <a:gd name="f1052" fmla="*/ 4814 f781 1"/>
              <a:gd name="f1053" fmla="*/ 4498952 f780 1"/>
              <a:gd name="f1054" fmla="*/ 398 f781 1"/>
              <a:gd name="f1055" fmla="*/ 4498089 f780 1"/>
              <a:gd name="f1056" fmla="*/ 4498087 f780 1"/>
              <a:gd name="f1057" fmla="*/ f782 1 f2"/>
              <a:gd name="f1058" fmla="*/ f785 1 5260975"/>
              <a:gd name="f1059" fmla="*/ f786 1 4707593"/>
              <a:gd name="f1060" fmla="*/ f787 1 5260975"/>
              <a:gd name="f1061" fmla="*/ f788 1 4707593"/>
              <a:gd name="f1062" fmla="*/ f789 1 4707593"/>
              <a:gd name="f1063" fmla="*/ f790 1 5260975"/>
              <a:gd name="f1064" fmla="*/ f791 1 4707593"/>
              <a:gd name="f1065" fmla="*/ f792 1 5260975"/>
              <a:gd name="f1066" fmla="*/ f793 1 4707593"/>
              <a:gd name="f1067" fmla="*/ f794 1 5260975"/>
              <a:gd name="f1068" fmla="*/ f795 1 4707593"/>
              <a:gd name="f1069" fmla="*/ f796 1 5260975"/>
              <a:gd name="f1070" fmla="*/ f797 1 4707593"/>
              <a:gd name="f1071" fmla="*/ f798 1 5260975"/>
              <a:gd name="f1072" fmla="*/ f799 1 4707593"/>
              <a:gd name="f1073" fmla="*/ f800 1 5260975"/>
              <a:gd name="f1074" fmla="*/ f801 1 4707593"/>
              <a:gd name="f1075" fmla="*/ f802 1 5260975"/>
              <a:gd name="f1076" fmla="*/ f803 1 4707593"/>
              <a:gd name="f1077" fmla="*/ f804 1 5260975"/>
              <a:gd name="f1078" fmla="*/ f805 1 4707593"/>
              <a:gd name="f1079" fmla="*/ f806 1 5260975"/>
              <a:gd name="f1080" fmla="*/ f807 1 4707593"/>
              <a:gd name="f1081" fmla="*/ f808 1 5260975"/>
              <a:gd name="f1082" fmla="*/ f809 1 4707593"/>
              <a:gd name="f1083" fmla="*/ f810 1 5260975"/>
              <a:gd name="f1084" fmla="*/ f811 1 4707593"/>
              <a:gd name="f1085" fmla="*/ f812 1 5260975"/>
              <a:gd name="f1086" fmla="*/ f813 1 4707593"/>
              <a:gd name="f1087" fmla="*/ f814 1 5260975"/>
              <a:gd name="f1088" fmla="*/ f815 1 4707593"/>
              <a:gd name="f1089" fmla="*/ f816 1 5260975"/>
              <a:gd name="f1090" fmla="*/ f817 1 4707593"/>
              <a:gd name="f1091" fmla="*/ f818 1 5260975"/>
              <a:gd name="f1092" fmla="*/ f819 1 4707593"/>
              <a:gd name="f1093" fmla="*/ f820 1 5260975"/>
              <a:gd name="f1094" fmla="*/ f821 1 4707593"/>
              <a:gd name="f1095" fmla="*/ f822 1 5260975"/>
              <a:gd name="f1096" fmla="*/ f823 1 4707593"/>
              <a:gd name="f1097" fmla="*/ f824 1 5260975"/>
              <a:gd name="f1098" fmla="*/ f825 1 4707593"/>
              <a:gd name="f1099" fmla="*/ f826 1 5260975"/>
              <a:gd name="f1100" fmla="*/ f827 1 4707593"/>
              <a:gd name="f1101" fmla="*/ f828 1 5260975"/>
              <a:gd name="f1102" fmla="*/ f829 1 4707593"/>
              <a:gd name="f1103" fmla="*/ f830 1 5260975"/>
              <a:gd name="f1104" fmla="*/ f831 1 4707593"/>
              <a:gd name="f1105" fmla="*/ f832 1 5260975"/>
              <a:gd name="f1106" fmla="*/ f833 1 4707593"/>
              <a:gd name="f1107" fmla="*/ f834 1 5260975"/>
              <a:gd name="f1108" fmla="*/ f835 1 4707593"/>
              <a:gd name="f1109" fmla="*/ f836 1 5260975"/>
              <a:gd name="f1110" fmla="*/ f837 1 4707593"/>
              <a:gd name="f1111" fmla="*/ f838 1 5260975"/>
              <a:gd name="f1112" fmla="*/ f839 1 4707593"/>
              <a:gd name="f1113" fmla="*/ f840 1 5260975"/>
              <a:gd name="f1114" fmla="*/ f841 1 4707593"/>
              <a:gd name="f1115" fmla="*/ f842 1 5260975"/>
              <a:gd name="f1116" fmla="*/ f843 1 4707593"/>
              <a:gd name="f1117" fmla="*/ f844 1 5260975"/>
              <a:gd name="f1118" fmla="*/ f845 1 4707593"/>
              <a:gd name="f1119" fmla="*/ f846 1 5260975"/>
              <a:gd name="f1120" fmla="*/ f847 1 4707593"/>
              <a:gd name="f1121" fmla="*/ f848 1 5260975"/>
              <a:gd name="f1122" fmla="*/ f849 1 4707593"/>
              <a:gd name="f1123" fmla="*/ f850 1 5260975"/>
              <a:gd name="f1124" fmla="*/ f851 1 4707593"/>
              <a:gd name="f1125" fmla="*/ f852 1 5260975"/>
              <a:gd name="f1126" fmla="*/ f853 1 4707593"/>
              <a:gd name="f1127" fmla="*/ f854 1 5260975"/>
              <a:gd name="f1128" fmla="*/ f855 1 4707593"/>
              <a:gd name="f1129" fmla="*/ f856 1 5260975"/>
              <a:gd name="f1130" fmla="*/ f857 1 4707593"/>
              <a:gd name="f1131" fmla="*/ f858 1 5260975"/>
              <a:gd name="f1132" fmla="*/ f859 1 4707593"/>
              <a:gd name="f1133" fmla="*/ f860 1 5260975"/>
              <a:gd name="f1134" fmla="*/ f861 1 4707593"/>
              <a:gd name="f1135" fmla="*/ f862 1 5260975"/>
              <a:gd name="f1136" fmla="*/ f863 1 4707593"/>
              <a:gd name="f1137" fmla="*/ f864 1 5260975"/>
              <a:gd name="f1138" fmla="*/ f865 1 4707593"/>
              <a:gd name="f1139" fmla="*/ f866 1 5260975"/>
              <a:gd name="f1140" fmla="*/ f867 1 4707593"/>
              <a:gd name="f1141" fmla="*/ f868 1 5260975"/>
              <a:gd name="f1142" fmla="*/ f869 1 4707593"/>
              <a:gd name="f1143" fmla="*/ f870 1 5260975"/>
              <a:gd name="f1144" fmla="*/ f871 1 4707593"/>
              <a:gd name="f1145" fmla="*/ f872 1 5260975"/>
              <a:gd name="f1146" fmla="*/ f873 1 4707593"/>
              <a:gd name="f1147" fmla="*/ f874 1 5260975"/>
              <a:gd name="f1148" fmla="*/ f875 1 4707593"/>
              <a:gd name="f1149" fmla="*/ f876 1 5260975"/>
              <a:gd name="f1150" fmla="*/ f877 1 4707593"/>
              <a:gd name="f1151" fmla="*/ f878 1 5260975"/>
              <a:gd name="f1152" fmla="*/ f879 1 4707593"/>
              <a:gd name="f1153" fmla="*/ f880 1 5260975"/>
              <a:gd name="f1154" fmla="*/ f881 1 4707593"/>
              <a:gd name="f1155" fmla="*/ f882 1 5260975"/>
              <a:gd name="f1156" fmla="*/ f883 1 4707593"/>
              <a:gd name="f1157" fmla="*/ f884 1 5260975"/>
              <a:gd name="f1158" fmla="*/ f885 1 4707593"/>
              <a:gd name="f1159" fmla="*/ f886 1 5260975"/>
              <a:gd name="f1160" fmla="*/ f887 1 4707593"/>
              <a:gd name="f1161" fmla="*/ f888 1 5260975"/>
              <a:gd name="f1162" fmla="*/ f889 1 4707593"/>
              <a:gd name="f1163" fmla="*/ f890 1 5260975"/>
              <a:gd name="f1164" fmla="*/ f891 1 4707593"/>
              <a:gd name="f1165" fmla="*/ f892 1 5260975"/>
              <a:gd name="f1166" fmla="*/ f893 1 4707593"/>
              <a:gd name="f1167" fmla="*/ f894 1 5260975"/>
              <a:gd name="f1168" fmla="*/ f895 1 4707593"/>
              <a:gd name="f1169" fmla="*/ f896 1 5260975"/>
              <a:gd name="f1170" fmla="*/ f897 1 4707593"/>
              <a:gd name="f1171" fmla="*/ f898 1 5260975"/>
              <a:gd name="f1172" fmla="*/ f899 1 4707593"/>
              <a:gd name="f1173" fmla="*/ f900 1 5260975"/>
              <a:gd name="f1174" fmla="*/ f901 1 4707593"/>
              <a:gd name="f1175" fmla="*/ f902 1 5260975"/>
              <a:gd name="f1176" fmla="*/ f903 1 4707593"/>
              <a:gd name="f1177" fmla="*/ f904 1 5260975"/>
              <a:gd name="f1178" fmla="*/ f905 1 4707593"/>
              <a:gd name="f1179" fmla="*/ f906 1 5260975"/>
              <a:gd name="f1180" fmla="*/ f907 1 4707593"/>
              <a:gd name="f1181" fmla="*/ f908 1 5260975"/>
              <a:gd name="f1182" fmla="*/ f909 1 4707593"/>
              <a:gd name="f1183" fmla="*/ f910 1 5260975"/>
              <a:gd name="f1184" fmla="*/ f911 1 4707593"/>
              <a:gd name="f1185" fmla="*/ f912 1 5260975"/>
              <a:gd name="f1186" fmla="*/ f913 1 4707593"/>
              <a:gd name="f1187" fmla="*/ f914 1 5260975"/>
              <a:gd name="f1188" fmla="*/ f915 1 4707593"/>
              <a:gd name="f1189" fmla="*/ f916 1 5260975"/>
              <a:gd name="f1190" fmla="*/ f917 1 4707593"/>
              <a:gd name="f1191" fmla="*/ f918 1 5260975"/>
              <a:gd name="f1192" fmla="*/ f919 1 4707593"/>
              <a:gd name="f1193" fmla="*/ f920 1 5260975"/>
              <a:gd name="f1194" fmla="*/ f921 1 4707593"/>
              <a:gd name="f1195" fmla="*/ f922 1 5260975"/>
              <a:gd name="f1196" fmla="*/ f923 1 4707593"/>
              <a:gd name="f1197" fmla="*/ f924 1 5260975"/>
              <a:gd name="f1198" fmla="*/ f925 1 4707593"/>
              <a:gd name="f1199" fmla="*/ f926 1 5260975"/>
              <a:gd name="f1200" fmla="*/ f927 1 4707593"/>
              <a:gd name="f1201" fmla="*/ f928 1 5260975"/>
              <a:gd name="f1202" fmla="*/ f929 1 4707593"/>
              <a:gd name="f1203" fmla="*/ f930 1 5260975"/>
              <a:gd name="f1204" fmla="*/ f931 1 4707593"/>
              <a:gd name="f1205" fmla="*/ f932 1 5260975"/>
              <a:gd name="f1206" fmla="*/ f933 1 4707593"/>
              <a:gd name="f1207" fmla="*/ f934 1 5260975"/>
              <a:gd name="f1208" fmla="*/ f935 1 4707593"/>
              <a:gd name="f1209" fmla="*/ f936 1 5260975"/>
              <a:gd name="f1210" fmla="*/ f937 1 4707593"/>
              <a:gd name="f1211" fmla="*/ f938 1 5260975"/>
              <a:gd name="f1212" fmla="*/ f939 1 4707593"/>
              <a:gd name="f1213" fmla="*/ f940 1 5260975"/>
              <a:gd name="f1214" fmla="*/ f941 1 4707593"/>
              <a:gd name="f1215" fmla="*/ f942 1 5260975"/>
              <a:gd name="f1216" fmla="*/ f943 1 4707593"/>
              <a:gd name="f1217" fmla="*/ f944 1 5260975"/>
              <a:gd name="f1218" fmla="*/ f945 1 4707593"/>
              <a:gd name="f1219" fmla="*/ f946 1 5260975"/>
              <a:gd name="f1220" fmla="*/ f947 1 4707593"/>
              <a:gd name="f1221" fmla="*/ f948 1 5260975"/>
              <a:gd name="f1222" fmla="*/ f949 1 4707593"/>
              <a:gd name="f1223" fmla="*/ f950 1 5260975"/>
              <a:gd name="f1224" fmla="*/ f951 1 4707593"/>
              <a:gd name="f1225" fmla="*/ f952 1 5260975"/>
              <a:gd name="f1226" fmla="*/ f953 1 4707593"/>
              <a:gd name="f1227" fmla="*/ f954 1 5260975"/>
              <a:gd name="f1228" fmla="*/ f955 1 4707593"/>
              <a:gd name="f1229" fmla="*/ f956 1 5260975"/>
              <a:gd name="f1230" fmla="*/ f957 1 5260975"/>
              <a:gd name="f1231" fmla="*/ f958 1 4707593"/>
              <a:gd name="f1232" fmla="*/ f959 1 5260975"/>
              <a:gd name="f1233" fmla="*/ f960 1 5260975"/>
              <a:gd name="f1234" fmla="*/ f961 1 4707593"/>
              <a:gd name="f1235" fmla="*/ f962 1 5260975"/>
              <a:gd name="f1236" fmla="*/ f963 1 4707593"/>
              <a:gd name="f1237" fmla="*/ f964 1 5260975"/>
              <a:gd name="f1238" fmla="*/ f965 1 4707593"/>
              <a:gd name="f1239" fmla="*/ f966 1 5260975"/>
              <a:gd name="f1240" fmla="*/ f967 1 4707593"/>
              <a:gd name="f1241" fmla="*/ f968 1 5260975"/>
              <a:gd name="f1242" fmla="*/ f969 1 4707593"/>
              <a:gd name="f1243" fmla="*/ f970 1 5260975"/>
              <a:gd name="f1244" fmla="*/ f971 1 4707593"/>
              <a:gd name="f1245" fmla="*/ f972 1 5260975"/>
              <a:gd name="f1246" fmla="*/ f973 1 4707593"/>
              <a:gd name="f1247" fmla="*/ f974 1 5260975"/>
              <a:gd name="f1248" fmla="*/ f975 1 4707593"/>
              <a:gd name="f1249" fmla="*/ f976 1 5260975"/>
              <a:gd name="f1250" fmla="*/ f977 1 4707593"/>
              <a:gd name="f1251" fmla="*/ f978 1 5260975"/>
              <a:gd name="f1252" fmla="*/ f979 1 4707593"/>
              <a:gd name="f1253" fmla="*/ f980 1 5260975"/>
              <a:gd name="f1254" fmla="*/ f981 1 4707593"/>
              <a:gd name="f1255" fmla="*/ f982 1 5260975"/>
              <a:gd name="f1256" fmla="*/ f983 1 4707593"/>
              <a:gd name="f1257" fmla="*/ f984 1 5260975"/>
              <a:gd name="f1258" fmla="*/ f985 1 4707593"/>
              <a:gd name="f1259" fmla="*/ f986 1 5260975"/>
              <a:gd name="f1260" fmla="*/ f987 1 4707593"/>
              <a:gd name="f1261" fmla="*/ f988 1 5260975"/>
              <a:gd name="f1262" fmla="*/ f989 1 4707593"/>
              <a:gd name="f1263" fmla="*/ f990 1 5260975"/>
              <a:gd name="f1264" fmla="*/ f991 1 4707593"/>
              <a:gd name="f1265" fmla="*/ f992 1 5260975"/>
              <a:gd name="f1266" fmla="*/ f993 1 4707593"/>
              <a:gd name="f1267" fmla="*/ f994 1 5260975"/>
              <a:gd name="f1268" fmla="*/ f995 1 4707593"/>
              <a:gd name="f1269" fmla="*/ f996 1 5260975"/>
              <a:gd name="f1270" fmla="*/ f997 1 4707593"/>
              <a:gd name="f1271" fmla="*/ f998 1 5260975"/>
              <a:gd name="f1272" fmla="*/ f999 1 4707593"/>
              <a:gd name="f1273" fmla="*/ f1000 1 5260975"/>
              <a:gd name="f1274" fmla="*/ f1001 1 4707593"/>
              <a:gd name="f1275" fmla="*/ f1002 1 5260975"/>
              <a:gd name="f1276" fmla="*/ f1003 1 4707593"/>
              <a:gd name="f1277" fmla="*/ f1004 1 5260975"/>
              <a:gd name="f1278" fmla="*/ f1005 1 4707593"/>
              <a:gd name="f1279" fmla="*/ f1006 1 5260975"/>
              <a:gd name="f1280" fmla="*/ f1007 1 4707593"/>
              <a:gd name="f1281" fmla="*/ f1008 1 5260975"/>
              <a:gd name="f1282" fmla="*/ f1009 1 4707593"/>
              <a:gd name="f1283" fmla="*/ f1010 1 5260975"/>
              <a:gd name="f1284" fmla="*/ f1011 1 4707593"/>
              <a:gd name="f1285" fmla="*/ f1012 1 5260975"/>
              <a:gd name="f1286" fmla="*/ f1013 1 4707593"/>
              <a:gd name="f1287" fmla="*/ f1014 1 5260975"/>
              <a:gd name="f1288" fmla="*/ f1015 1 4707593"/>
              <a:gd name="f1289" fmla="*/ f1016 1 5260975"/>
              <a:gd name="f1290" fmla="*/ f1017 1 4707593"/>
              <a:gd name="f1291" fmla="*/ f1018 1 5260975"/>
              <a:gd name="f1292" fmla="*/ f1019 1 4707593"/>
              <a:gd name="f1293" fmla="*/ f1020 1 5260975"/>
              <a:gd name="f1294" fmla="*/ f1021 1 4707593"/>
              <a:gd name="f1295" fmla="*/ f1022 1 5260975"/>
              <a:gd name="f1296" fmla="*/ f1023 1 4707593"/>
              <a:gd name="f1297" fmla="*/ f1024 1 5260975"/>
              <a:gd name="f1298" fmla="*/ f1025 1 4707593"/>
              <a:gd name="f1299" fmla="*/ f1026 1 5260975"/>
              <a:gd name="f1300" fmla="*/ f1027 1 4707593"/>
              <a:gd name="f1301" fmla="*/ f1028 1 5260975"/>
              <a:gd name="f1302" fmla="*/ f1029 1 4707593"/>
              <a:gd name="f1303" fmla="*/ f1030 1 5260975"/>
              <a:gd name="f1304" fmla="*/ f1031 1 4707593"/>
              <a:gd name="f1305" fmla="*/ f1032 1 5260975"/>
              <a:gd name="f1306" fmla="*/ f1033 1 4707593"/>
              <a:gd name="f1307" fmla="*/ f1034 1 5260975"/>
              <a:gd name="f1308" fmla="*/ f1035 1 4707593"/>
              <a:gd name="f1309" fmla="*/ f1036 1 5260975"/>
              <a:gd name="f1310" fmla="*/ f1037 1 4707593"/>
              <a:gd name="f1311" fmla="*/ f1038 1 5260975"/>
              <a:gd name="f1312" fmla="*/ f1039 1 4707593"/>
              <a:gd name="f1313" fmla="*/ f1040 1 5260975"/>
              <a:gd name="f1314" fmla="*/ f1041 1 4707593"/>
              <a:gd name="f1315" fmla="*/ f1042 1 5260975"/>
              <a:gd name="f1316" fmla="*/ f1043 1 4707593"/>
              <a:gd name="f1317" fmla="*/ f1044 1 5260975"/>
              <a:gd name="f1318" fmla="*/ f1045 1 4707593"/>
              <a:gd name="f1319" fmla="*/ f1046 1 5260975"/>
              <a:gd name="f1320" fmla="*/ f1047 1 4707593"/>
              <a:gd name="f1321" fmla="*/ f1048 1 5260975"/>
              <a:gd name="f1322" fmla="*/ f1049 1 4707593"/>
              <a:gd name="f1323" fmla="*/ f1050 1 5260975"/>
              <a:gd name="f1324" fmla="*/ f1051 1 4707593"/>
              <a:gd name="f1325" fmla="*/ f1052 1 5260975"/>
              <a:gd name="f1326" fmla="*/ f1053 1 4707593"/>
              <a:gd name="f1327" fmla="*/ f1054 1 5260975"/>
              <a:gd name="f1328" fmla="*/ f1055 1 4707593"/>
              <a:gd name="f1329" fmla="*/ f1056 1 4707593"/>
              <a:gd name="f1330" fmla="*/ f5 1 f783"/>
              <a:gd name="f1331" fmla="*/ f6 1 f783"/>
              <a:gd name="f1332" fmla="*/ f5 1 f784"/>
              <a:gd name="f1333" fmla="*/ f7 1 f784"/>
              <a:gd name="f1334" fmla="+- f1057 0 f1"/>
              <a:gd name="f1335" fmla="*/ f1058 1 f783"/>
              <a:gd name="f1336" fmla="*/ f1059 1 f784"/>
              <a:gd name="f1337" fmla="*/ f1060 1 f783"/>
              <a:gd name="f1338" fmla="*/ f1061 1 f784"/>
              <a:gd name="f1339" fmla="*/ f1062 1 f784"/>
              <a:gd name="f1340" fmla="*/ f1063 1 f783"/>
              <a:gd name="f1341" fmla="*/ f1064 1 f784"/>
              <a:gd name="f1342" fmla="*/ f1065 1 f783"/>
              <a:gd name="f1343" fmla="*/ f1066 1 f784"/>
              <a:gd name="f1344" fmla="*/ f1067 1 f783"/>
              <a:gd name="f1345" fmla="*/ f1068 1 f784"/>
              <a:gd name="f1346" fmla="*/ f1069 1 f783"/>
              <a:gd name="f1347" fmla="*/ f1070 1 f784"/>
              <a:gd name="f1348" fmla="*/ f1071 1 f783"/>
              <a:gd name="f1349" fmla="*/ f1072 1 f784"/>
              <a:gd name="f1350" fmla="*/ f1073 1 f783"/>
              <a:gd name="f1351" fmla="*/ f1074 1 f784"/>
              <a:gd name="f1352" fmla="*/ f1075 1 f783"/>
              <a:gd name="f1353" fmla="*/ f1076 1 f784"/>
              <a:gd name="f1354" fmla="*/ f1077 1 f783"/>
              <a:gd name="f1355" fmla="*/ f1078 1 f784"/>
              <a:gd name="f1356" fmla="*/ f1079 1 f783"/>
              <a:gd name="f1357" fmla="*/ f1080 1 f784"/>
              <a:gd name="f1358" fmla="*/ f1081 1 f783"/>
              <a:gd name="f1359" fmla="*/ f1082 1 f784"/>
              <a:gd name="f1360" fmla="*/ f1083 1 f783"/>
              <a:gd name="f1361" fmla="*/ f1084 1 f784"/>
              <a:gd name="f1362" fmla="*/ f1085 1 f783"/>
              <a:gd name="f1363" fmla="*/ f1086 1 f784"/>
              <a:gd name="f1364" fmla="*/ f1087 1 f783"/>
              <a:gd name="f1365" fmla="*/ f1088 1 f784"/>
              <a:gd name="f1366" fmla="*/ f1089 1 f783"/>
              <a:gd name="f1367" fmla="*/ f1090 1 f784"/>
              <a:gd name="f1368" fmla="*/ f1091 1 f783"/>
              <a:gd name="f1369" fmla="*/ f1092 1 f784"/>
              <a:gd name="f1370" fmla="*/ f1093 1 f783"/>
              <a:gd name="f1371" fmla="*/ f1094 1 f784"/>
              <a:gd name="f1372" fmla="*/ f1095 1 f783"/>
              <a:gd name="f1373" fmla="*/ f1096 1 f784"/>
              <a:gd name="f1374" fmla="*/ f1097 1 f783"/>
              <a:gd name="f1375" fmla="*/ f1098 1 f784"/>
              <a:gd name="f1376" fmla="*/ f1099 1 f783"/>
              <a:gd name="f1377" fmla="*/ f1100 1 f784"/>
              <a:gd name="f1378" fmla="*/ f1101 1 f783"/>
              <a:gd name="f1379" fmla="*/ f1102 1 f784"/>
              <a:gd name="f1380" fmla="*/ f1103 1 f783"/>
              <a:gd name="f1381" fmla="*/ f1104 1 f784"/>
              <a:gd name="f1382" fmla="*/ f1105 1 f783"/>
              <a:gd name="f1383" fmla="*/ f1106 1 f784"/>
              <a:gd name="f1384" fmla="*/ f1107 1 f783"/>
              <a:gd name="f1385" fmla="*/ f1108 1 f784"/>
              <a:gd name="f1386" fmla="*/ f1109 1 f783"/>
              <a:gd name="f1387" fmla="*/ f1110 1 f784"/>
              <a:gd name="f1388" fmla="*/ f1111 1 f783"/>
              <a:gd name="f1389" fmla="*/ f1112 1 f784"/>
              <a:gd name="f1390" fmla="*/ f1113 1 f783"/>
              <a:gd name="f1391" fmla="*/ f1114 1 f784"/>
              <a:gd name="f1392" fmla="*/ f1115 1 f783"/>
              <a:gd name="f1393" fmla="*/ f1116 1 f784"/>
              <a:gd name="f1394" fmla="*/ f1117 1 f783"/>
              <a:gd name="f1395" fmla="*/ f1118 1 f784"/>
              <a:gd name="f1396" fmla="*/ f1119 1 f783"/>
              <a:gd name="f1397" fmla="*/ f1120 1 f784"/>
              <a:gd name="f1398" fmla="*/ f1121 1 f783"/>
              <a:gd name="f1399" fmla="*/ f1122 1 f784"/>
              <a:gd name="f1400" fmla="*/ f1123 1 f783"/>
              <a:gd name="f1401" fmla="*/ f1124 1 f784"/>
              <a:gd name="f1402" fmla="*/ f1125 1 f783"/>
              <a:gd name="f1403" fmla="*/ f1126 1 f784"/>
              <a:gd name="f1404" fmla="*/ f1127 1 f783"/>
              <a:gd name="f1405" fmla="*/ f1128 1 f784"/>
              <a:gd name="f1406" fmla="*/ f1129 1 f783"/>
              <a:gd name="f1407" fmla="*/ f1130 1 f784"/>
              <a:gd name="f1408" fmla="*/ f1131 1 f783"/>
              <a:gd name="f1409" fmla="*/ f1132 1 f784"/>
              <a:gd name="f1410" fmla="*/ f1133 1 f783"/>
              <a:gd name="f1411" fmla="*/ f1134 1 f784"/>
              <a:gd name="f1412" fmla="*/ f1135 1 f783"/>
              <a:gd name="f1413" fmla="*/ f1136 1 f784"/>
              <a:gd name="f1414" fmla="*/ f1137 1 f783"/>
              <a:gd name="f1415" fmla="*/ f1138 1 f784"/>
              <a:gd name="f1416" fmla="*/ f1139 1 f783"/>
              <a:gd name="f1417" fmla="*/ f1140 1 f784"/>
              <a:gd name="f1418" fmla="*/ f1141 1 f783"/>
              <a:gd name="f1419" fmla="*/ f1142 1 f784"/>
              <a:gd name="f1420" fmla="*/ f1143 1 f783"/>
              <a:gd name="f1421" fmla="*/ f1144 1 f784"/>
              <a:gd name="f1422" fmla="*/ f1145 1 f783"/>
              <a:gd name="f1423" fmla="*/ f1146 1 f784"/>
              <a:gd name="f1424" fmla="*/ f1147 1 f783"/>
              <a:gd name="f1425" fmla="*/ f1148 1 f784"/>
              <a:gd name="f1426" fmla="*/ f1149 1 f783"/>
              <a:gd name="f1427" fmla="*/ f1150 1 f784"/>
              <a:gd name="f1428" fmla="*/ f1151 1 f783"/>
              <a:gd name="f1429" fmla="*/ f1152 1 f784"/>
              <a:gd name="f1430" fmla="*/ f1153 1 f783"/>
              <a:gd name="f1431" fmla="*/ f1154 1 f784"/>
              <a:gd name="f1432" fmla="*/ f1155 1 f783"/>
              <a:gd name="f1433" fmla="*/ f1156 1 f784"/>
              <a:gd name="f1434" fmla="*/ f1157 1 f783"/>
              <a:gd name="f1435" fmla="*/ f1158 1 f784"/>
              <a:gd name="f1436" fmla="*/ f1159 1 f783"/>
              <a:gd name="f1437" fmla="*/ f1160 1 f784"/>
              <a:gd name="f1438" fmla="*/ f1161 1 f783"/>
              <a:gd name="f1439" fmla="*/ f1162 1 f784"/>
              <a:gd name="f1440" fmla="*/ f1163 1 f783"/>
              <a:gd name="f1441" fmla="*/ f1164 1 f784"/>
              <a:gd name="f1442" fmla="*/ f1165 1 f783"/>
              <a:gd name="f1443" fmla="*/ f1166 1 f784"/>
              <a:gd name="f1444" fmla="*/ f1167 1 f783"/>
              <a:gd name="f1445" fmla="*/ f1168 1 f784"/>
              <a:gd name="f1446" fmla="*/ f1169 1 f783"/>
              <a:gd name="f1447" fmla="*/ f1170 1 f784"/>
              <a:gd name="f1448" fmla="*/ f1171 1 f783"/>
              <a:gd name="f1449" fmla="*/ f1172 1 f784"/>
              <a:gd name="f1450" fmla="*/ f1173 1 f783"/>
              <a:gd name="f1451" fmla="*/ f1174 1 f784"/>
              <a:gd name="f1452" fmla="*/ f1175 1 f783"/>
              <a:gd name="f1453" fmla="*/ f1176 1 f784"/>
              <a:gd name="f1454" fmla="*/ f1177 1 f783"/>
              <a:gd name="f1455" fmla="*/ f1178 1 f784"/>
              <a:gd name="f1456" fmla="*/ f1179 1 f783"/>
              <a:gd name="f1457" fmla="*/ f1180 1 f784"/>
              <a:gd name="f1458" fmla="*/ f1181 1 f783"/>
              <a:gd name="f1459" fmla="*/ f1182 1 f784"/>
              <a:gd name="f1460" fmla="*/ f1183 1 f783"/>
              <a:gd name="f1461" fmla="*/ f1184 1 f784"/>
              <a:gd name="f1462" fmla="*/ f1185 1 f783"/>
              <a:gd name="f1463" fmla="*/ f1186 1 f784"/>
              <a:gd name="f1464" fmla="*/ f1187 1 f783"/>
              <a:gd name="f1465" fmla="*/ f1188 1 f784"/>
              <a:gd name="f1466" fmla="*/ f1189 1 f783"/>
              <a:gd name="f1467" fmla="*/ f1190 1 f784"/>
              <a:gd name="f1468" fmla="*/ f1191 1 f783"/>
              <a:gd name="f1469" fmla="*/ f1192 1 f784"/>
              <a:gd name="f1470" fmla="*/ f1193 1 f783"/>
              <a:gd name="f1471" fmla="*/ f1194 1 f784"/>
              <a:gd name="f1472" fmla="*/ f1195 1 f783"/>
              <a:gd name="f1473" fmla="*/ f1196 1 f784"/>
              <a:gd name="f1474" fmla="*/ f1197 1 f783"/>
              <a:gd name="f1475" fmla="*/ f1198 1 f784"/>
              <a:gd name="f1476" fmla="*/ f1199 1 f783"/>
              <a:gd name="f1477" fmla="*/ f1200 1 f784"/>
              <a:gd name="f1478" fmla="*/ f1201 1 f783"/>
              <a:gd name="f1479" fmla="*/ f1202 1 f784"/>
              <a:gd name="f1480" fmla="*/ f1203 1 f783"/>
              <a:gd name="f1481" fmla="*/ f1204 1 f784"/>
              <a:gd name="f1482" fmla="*/ f1205 1 f783"/>
              <a:gd name="f1483" fmla="*/ f1206 1 f784"/>
              <a:gd name="f1484" fmla="*/ f1207 1 f783"/>
              <a:gd name="f1485" fmla="*/ f1208 1 f784"/>
              <a:gd name="f1486" fmla="*/ f1209 1 f783"/>
              <a:gd name="f1487" fmla="*/ f1210 1 f784"/>
              <a:gd name="f1488" fmla="*/ f1211 1 f783"/>
              <a:gd name="f1489" fmla="*/ f1212 1 f784"/>
              <a:gd name="f1490" fmla="*/ f1213 1 f783"/>
              <a:gd name="f1491" fmla="*/ f1214 1 f784"/>
              <a:gd name="f1492" fmla="*/ f1215 1 f783"/>
              <a:gd name="f1493" fmla="*/ f1216 1 f784"/>
              <a:gd name="f1494" fmla="*/ f1217 1 f783"/>
              <a:gd name="f1495" fmla="*/ f1218 1 f784"/>
              <a:gd name="f1496" fmla="*/ f1219 1 f783"/>
              <a:gd name="f1497" fmla="*/ f1220 1 f784"/>
              <a:gd name="f1498" fmla="*/ f1221 1 f783"/>
              <a:gd name="f1499" fmla="*/ f1222 1 f784"/>
              <a:gd name="f1500" fmla="*/ f1223 1 f783"/>
              <a:gd name="f1501" fmla="*/ f1224 1 f784"/>
              <a:gd name="f1502" fmla="*/ f1225 1 f783"/>
              <a:gd name="f1503" fmla="*/ f1226 1 f784"/>
              <a:gd name="f1504" fmla="*/ f1227 1 f783"/>
              <a:gd name="f1505" fmla="*/ f1228 1 f784"/>
              <a:gd name="f1506" fmla="*/ f1229 1 f783"/>
              <a:gd name="f1507" fmla="*/ f1230 1 f783"/>
              <a:gd name="f1508" fmla="*/ f1231 1 f784"/>
              <a:gd name="f1509" fmla="*/ f1232 1 f783"/>
              <a:gd name="f1510" fmla="*/ f1233 1 f783"/>
              <a:gd name="f1511" fmla="*/ f1234 1 f784"/>
              <a:gd name="f1512" fmla="*/ f1235 1 f783"/>
              <a:gd name="f1513" fmla="*/ f1236 1 f784"/>
              <a:gd name="f1514" fmla="*/ f1237 1 f783"/>
              <a:gd name="f1515" fmla="*/ f1238 1 f784"/>
              <a:gd name="f1516" fmla="*/ f1239 1 f783"/>
              <a:gd name="f1517" fmla="*/ f1240 1 f784"/>
              <a:gd name="f1518" fmla="*/ f1241 1 f783"/>
              <a:gd name="f1519" fmla="*/ f1242 1 f784"/>
              <a:gd name="f1520" fmla="*/ f1243 1 f783"/>
              <a:gd name="f1521" fmla="*/ f1244 1 f784"/>
              <a:gd name="f1522" fmla="*/ f1245 1 f783"/>
              <a:gd name="f1523" fmla="*/ f1246 1 f784"/>
              <a:gd name="f1524" fmla="*/ f1247 1 f783"/>
              <a:gd name="f1525" fmla="*/ f1248 1 f784"/>
              <a:gd name="f1526" fmla="*/ f1249 1 f783"/>
              <a:gd name="f1527" fmla="*/ f1250 1 f784"/>
              <a:gd name="f1528" fmla="*/ f1251 1 f783"/>
              <a:gd name="f1529" fmla="*/ f1252 1 f784"/>
              <a:gd name="f1530" fmla="*/ f1253 1 f783"/>
              <a:gd name="f1531" fmla="*/ f1254 1 f784"/>
              <a:gd name="f1532" fmla="*/ f1255 1 f783"/>
              <a:gd name="f1533" fmla="*/ f1256 1 f784"/>
              <a:gd name="f1534" fmla="*/ f1257 1 f783"/>
              <a:gd name="f1535" fmla="*/ f1258 1 f784"/>
              <a:gd name="f1536" fmla="*/ f1259 1 f783"/>
              <a:gd name="f1537" fmla="*/ f1260 1 f784"/>
              <a:gd name="f1538" fmla="*/ f1261 1 f783"/>
              <a:gd name="f1539" fmla="*/ f1262 1 f784"/>
              <a:gd name="f1540" fmla="*/ f1263 1 f783"/>
              <a:gd name="f1541" fmla="*/ f1264 1 f784"/>
              <a:gd name="f1542" fmla="*/ f1265 1 f783"/>
              <a:gd name="f1543" fmla="*/ f1266 1 f784"/>
              <a:gd name="f1544" fmla="*/ f1267 1 f783"/>
              <a:gd name="f1545" fmla="*/ f1268 1 f784"/>
              <a:gd name="f1546" fmla="*/ f1269 1 f783"/>
              <a:gd name="f1547" fmla="*/ f1270 1 f784"/>
              <a:gd name="f1548" fmla="*/ f1271 1 f783"/>
              <a:gd name="f1549" fmla="*/ f1272 1 f784"/>
              <a:gd name="f1550" fmla="*/ f1273 1 f783"/>
              <a:gd name="f1551" fmla="*/ f1274 1 f784"/>
              <a:gd name="f1552" fmla="*/ f1275 1 f783"/>
              <a:gd name="f1553" fmla="*/ f1276 1 f784"/>
              <a:gd name="f1554" fmla="*/ f1277 1 f783"/>
              <a:gd name="f1555" fmla="*/ f1278 1 f784"/>
              <a:gd name="f1556" fmla="*/ f1279 1 f783"/>
              <a:gd name="f1557" fmla="*/ f1280 1 f784"/>
              <a:gd name="f1558" fmla="*/ f1281 1 f783"/>
              <a:gd name="f1559" fmla="*/ f1282 1 f784"/>
              <a:gd name="f1560" fmla="*/ f1283 1 f783"/>
              <a:gd name="f1561" fmla="*/ f1284 1 f784"/>
              <a:gd name="f1562" fmla="*/ f1285 1 f783"/>
              <a:gd name="f1563" fmla="*/ f1286 1 f784"/>
              <a:gd name="f1564" fmla="*/ f1287 1 f783"/>
              <a:gd name="f1565" fmla="*/ f1288 1 f784"/>
              <a:gd name="f1566" fmla="*/ f1289 1 f783"/>
              <a:gd name="f1567" fmla="*/ f1290 1 f784"/>
              <a:gd name="f1568" fmla="*/ f1291 1 f783"/>
              <a:gd name="f1569" fmla="*/ f1292 1 f784"/>
              <a:gd name="f1570" fmla="*/ f1293 1 f783"/>
              <a:gd name="f1571" fmla="*/ f1294 1 f784"/>
              <a:gd name="f1572" fmla="*/ f1295 1 f783"/>
              <a:gd name="f1573" fmla="*/ f1296 1 f784"/>
              <a:gd name="f1574" fmla="*/ f1297 1 f783"/>
              <a:gd name="f1575" fmla="*/ f1298 1 f784"/>
              <a:gd name="f1576" fmla="*/ f1299 1 f783"/>
              <a:gd name="f1577" fmla="*/ f1300 1 f784"/>
              <a:gd name="f1578" fmla="*/ f1301 1 f783"/>
              <a:gd name="f1579" fmla="*/ f1302 1 f784"/>
              <a:gd name="f1580" fmla="*/ f1303 1 f783"/>
              <a:gd name="f1581" fmla="*/ f1304 1 f784"/>
              <a:gd name="f1582" fmla="*/ f1305 1 f783"/>
              <a:gd name="f1583" fmla="*/ f1306 1 f784"/>
              <a:gd name="f1584" fmla="*/ f1307 1 f783"/>
              <a:gd name="f1585" fmla="*/ f1308 1 f784"/>
              <a:gd name="f1586" fmla="*/ f1309 1 f783"/>
              <a:gd name="f1587" fmla="*/ f1310 1 f784"/>
              <a:gd name="f1588" fmla="*/ f1311 1 f783"/>
              <a:gd name="f1589" fmla="*/ f1312 1 f784"/>
              <a:gd name="f1590" fmla="*/ f1313 1 f783"/>
              <a:gd name="f1591" fmla="*/ f1314 1 f784"/>
              <a:gd name="f1592" fmla="*/ f1315 1 f783"/>
              <a:gd name="f1593" fmla="*/ f1316 1 f784"/>
              <a:gd name="f1594" fmla="*/ f1317 1 f783"/>
              <a:gd name="f1595" fmla="*/ f1318 1 f784"/>
              <a:gd name="f1596" fmla="*/ f1319 1 f783"/>
              <a:gd name="f1597" fmla="*/ f1320 1 f784"/>
              <a:gd name="f1598" fmla="*/ f1321 1 f783"/>
              <a:gd name="f1599" fmla="*/ f1322 1 f784"/>
              <a:gd name="f1600" fmla="*/ f1323 1 f783"/>
              <a:gd name="f1601" fmla="*/ f1324 1 f784"/>
              <a:gd name="f1602" fmla="*/ f1325 1 f783"/>
              <a:gd name="f1603" fmla="*/ f1326 1 f784"/>
              <a:gd name="f1604" fmla="*/ f1327 1 f783"/>
              <a:gd name="f1605" fmla="*/ f1328 1 f784"/>
              <a:gd name="f1606" fmla="*/ f1329 1 f784"/>
              <a:gd name="f1607" fmla="*/ f1330 f778 1"/>
              <a:gd name="f1608" fmla="*/ f1331 f778 1"/>
              <a:gd name="f1609" fmla="*/ f1333 f779 1"/>
              <a:gd name="f1610" fmla="*/ f1332 f779 1"/>
              <a:gd name="f1611" fmla="*/ f1335 f778 1"/>
              <a:gd name="f1612" fmla="*/ f1336 f779 1"/>
              <a:gd name="f1613" fmla="*/ f1337 f778 1"/>
              <a:gd name="f1614" fmla="*/ f1338 f779 1"/>
              <a:gd name="f1615" fmla="*/ f1339 f779 1"/>
              <a:gd name="f1616" fmla="*/ f1340 f778 1"/>
              <a:gd name="f1617" fmla="*/ f1341 f779 1"/>
              <a:gd name="f1618" fmla="*/ f1342 f778 1"/>
              <a:gd name="f1619" fmla="*/ f1343 f779 1"/>
              <a:gd name="f1620" fmla="*/ f1344 f778 1"/>
              <a:gd name="f1621" fmla="*/ f1345 f779 1"/>
              <a:gd name="f1622" fmla="*/ f1346 f778 1"/>
              <a:gd name="f1623" fmla="*/ f1347 f779 1"/>
              <a:gd name="f1624" fmla="*/ f1348 f778 1"/>
              <a:gd name="f1625" fmla="*/ f1349 f779 1"/>
              <a:gd name="f1626" fmla="*/ f1350 f778 1"/>
              <a:gd name="f1627" fmla="*/ f1351 f779 1"/>
              <a:gd name="f1628" fmla="*/ f1352 f778 1"/>
              <a:gd name="f1629" fmla="*/ f1353 f779 1"/>
              <a:gd name="f1630" fmla="*/ f1354 f778 1"/>
              <a:gd name="f1631" fmla="*/ f1355 f779 1"/>
              <a:gd name="f1632" fmla="*/ f1356 f778 1"/>
              <a:gd name="f1633" fmla="*/ f1357 f779 1"/>
              <a:gd name="f1634" fmla="*/ f1358 f778 1"/>
              <a:gd name="f1635" fmla="*/ f1359 f779 1"/>
              <a:gd name="f1636" fmla="*/ f1360 f778 1"/>
              <a:gd name="f1637" fmla="*/ f1361 f779 1"/>
              <a:gd name="f1638" fmla="*/ f1362 f778 1"/>
              <a:gd name="f1639" fmla="*/ f1363 f779 1"/>
              <a:gd name="f1640" fmla="*/ f1364 f778 1"/>
              <a:gd name="f1641" fmla="*/ f1365 f779 1"/>
              <a:gd name="f1642" fmla="*/ f1366 f778 1"/>
              <a:gd name="f1643" fmla="*/ f1367 f779 1"/>
              <a:gd name="f1644" fmla="*/ f1368 f778 1"/>
              <a:gd name="f1645" fmla="*/ f1369 f779 1"/>
              <a:gd name="f1646" fmla="*/ f1370 f778 1"/>
              <a:gd name="f1647" fmla="*/ f1371 f779 1"/>
              <a:gd name="f1648" fmla="*/ f1372 f778 1"/>
              <a:gd name="f1649" fmla="*/ f1373 f779 1"/>
              <a:gd name="f1650" fmla="*/ f1374 f778 1"/>
              <a:gd name="f1651" fmla="*/ f1375 f779 1"/>
              <a:gd name="f1652" fmla="*/ f1376 f778 1"/>
              <a:gd name="f1653" fmla="*/ f1377 f779 1"/>
              <a:gd name="f1654" fmla="*/ f1378 f778 1"/>
              <a:gd name="f1655" fmla="*/ f1379 f779 1"/>
              <a:gd name="f1656" fmla="*/ f1380 f778 1"/>
              <a:gd name="f1657" fmla="*/ f1381 f779 1"/>
              <a:gd name="f1658" fmla="*/ f1382 f778 1"/>
              <a:gd name="f1659" fmla="*/ f1383 f779 1"/>
              <a:gd name="f1660" fmla="*/ f1384 f778 1"/>
              <a:gd name="f1661" fmla="*/ f1385 f779 1"/>
              <a:gd name="f1662" fmla="*/ f1386 f778 1"/>
              <a:gd name="f1663" fmla="*/ f1387 f779 1"/>
              <a:gd name="f1664" fmla="*/ f1388 f778 1"/>
              <a:gd name="f1665" fmla="*/ f1389 f779 1"/>
              <a:gd name="f1666" fmla="*/ f1390 f778 1"/>
              <a:gd name="f1667" fmla="*/ f1391 f779 1"/>
              <a:gd name="f1668" fmla="*/ f1392 f778 1"/>
              <a:gd name="f1669" fmla="*/ f1393 f779 1"/>
              <a:gd name="f1670" fmla="*/ f1394 f778 1"/>
              <a:gd name="f1671" fmla="*/ f1395 f779 1"/>
              <a:gd name="f1672" fmla="*/ f1396 f778 1"/>
              <a:gd name="f1673" fmla="*/ f1397 f779 1"/>
              <a:gd name="f1674" fmla="*/ f1398 f778 1"/>
              <a:gd name="f1675" fmla="*/ f1399 f779 1"/>
              <a:gd name="f1676" fmla="*/ f1400 f778 1"/>
              <a:gd name="f1677" fmla="*/ f1401 f779 1"/>
              <a:gd name="f1678" fmla="*/ f1402 f778 1"/>
              <a:gd name="f1679" fmla="*/ f1403 f779 1"/>
              <a:gd name="f1680" fmla="*/ f1404 f778 1"/>
              <a:gd name="f1681" fmla="*/ f1405 f779 1"/>
              <a:gd name="f1682" fmla="*/ f1406 f778 1"/>
              <a:gd name="f1683" fmla="*/ f1407 f779 1"/>
              <a:gd name="f1684" fmla="*/ f1408 f778 1"/>
              <a:gd name="f1685" fmla="*/ f1409 f779 1"/>
              <a:gd name="f1686" fmla="*/ f1410 f778 1"/>
              <a:gd name="f1687" fmla="*/ f1411 f779 1"/>
              <a:gd name="f1688" fmla="*/ f1412 f778 1"/>
              <a:gd name="f1689" fmla="*/ f1413 f779 1"/>
              <a:gd name="f1690" fmla="*/ f1414 f778 1"/>
              <a:gd name="f1691" fmla="*/ f1415 f779 1"/>
              <a:gd name="f1692" fmla="*/ f1416 f778 1"/>
              <a:gd name="f1693" fmla="*/ f1417 f779 1"/>
              <a:gd name="f1694" fmla="*/ f1418 f778 1"/>
              <a:gd name="f1695" fmla="*/ f1419 f779 1"/>
              <a:gd name="f1696" fmla="*/ f1420 f778 1"/>
              <a:gd name="f1697" fmla="*/ f1421 f779 1"/>
              <a:gd name="f1698" fmla="*/ f1422 f778 1"/>
              <a:gd name="f1699" fmla="*/ f1423 f779 1"/>
              <a:gd name="f1700" fmla="*/ f1424 f778 1"/>
              <a:gd name="f1701" fmla="*/ f1425 f779 1"/>
              <a:gd name="f1702" fmla="*/ f1426 f778 1"/>
              <a:gd name="f1703" fmla="*/ f1427 f779 1"/>
              <a:gd name="f1704" fmla="*/ f1428 f778 1"/>
              <a:gd name="f1705" fmla="*/ f1429 f779 1"/>
              <a:gd name="f1706" fmla="*/ f1430 f778 1"/>
              <a:gd name="f1707" fmla="*/ f1431 f779 1"/>
              <a:gd name="f1708" fmla="*/ f1432 f778 1"/>
              <a:gd name="f1709" fmla="*/ f1433 f779 1"/>
              <a:gd name="f1710" fmla="*/ f1434 f778 1"/>
              <a:gd name="f1711" fmla="*/ f1435 f779 1"/>
              <a:gd name="f1712" fmla="*/ f1436 f778 1"/>
              <a:gd name="f1713" fmla="*/ f1437 f779 1"/>
              <a:gd name="f1714" fmla="*/ f1438 f778 1"/>
              <a:gd name="f1715" fmla="*/ f1439 f779 1"/>
              <a:gd name="f1716" fmla="*/ f1440 f778 1"/>
              <a:gd name="f1717" fmla="*/ f1441 f779 1"/>
              <a:gd name="f1718" fmla="*/ f1442 f778 1"/>
              <a:gd name="f1719" fmla="*/ f1443 f779 1"/>
              <a:gd name="f1720" fmla="*/ f1444 f778 1"/>
              <a:gd name="f1721" fmla="*/ f1445 f779 1"/>
              <a:gd name="f1722" fmla="*/ f1446 f778 1"/>
              <a:gd name="f1723" fmla="*/ f1447 f779 1"/>
              <a:gd name="f1724" fmla="*/ f1448 f778 1"/>
              <a:gd name="f1725" fmla="*/ f1449 f779 1"/>
              <a:gd name="f1726" fmla="*/ f1450 f778 1"/>
              <a:gd name="f1727" fmla="*/ f1451 f779 1"/>
              <a:gd name="f1728" fmla="*/ f1452 f778 1"/>
              <a:gd name="f1729" fmla="*/ f1453 f779 1"/>
              <a:gd name="f1730" fmla="*/ f1454 f778 1"/>
              <a:gd name="f1731" fmla="*/ f1455 f779 1"/>
              <a:gd name="f1732" fmla="*/ f1456 f778 1"/>
              <a:gd name="f1733" fmla="*/ f1457 f779 1"/>
              <a:gd name="f1734" fmla="*/ f1458 f778 1"/>
              <a:gd name="f1735" fmla="*/ f1459 f779 1"/>
              <a:gd name="f1736" fmla="*/ f1460 f778 1"/>
              <a:gd name="f1737" fmla="*/ f1461 f779 1"/>
              <a:gd name="f1738" fmla="*/ f1462 f778 1"/>
              <a:gd name="f1739" fmla="*/ f1463 f779 1"/>
              <a:gd name="f1740" fmla="*/ f1464 f778 1"/>
              <a:gd name="f1741" fmla="*/ f1465 f779 1"/>
              <a:gd name="f1742" fmla="*/ f1466 f778 1"/>
              <a:gd name="f1743" fmla="*/ f1467 f779 1"/>
              <a:gd name="f1744" fmla="*/ f1468 f778 1"/>
              <a:gd name="f1745" fmla="*/ f1469 f779 1"/>
              <a:gd name="f1746" fmla="*/ f1470 f778 1"/>
              <a:gd name="f1747" fmla="*/ f1471 f779 1"/>
              <a:gd name="f1748" fmla="*/ f1472 f778 1"/>
              <a:gd name="f1749" fmla="*/ f1473 f779 1"/>
              <a:gd name="f1750" fmla="*/ f1474 f778 1"/>
              <a:gd name="f1751" fmla="*/ f1475 f779 1"/>
              <a:gd name="f1752" fmla="*/ f1476 f778 1"/>
              <a:gd name="f1753" fmla="*/ f1477 f779 1"/>
              <a:gd name="f1754" fmla="*/ f1478 f778 1"/>
              <a:gd name="f1755" fmla="*/ f1479 f779 1"/>
              <a:gd name="f1756" fmla="*/ f1480 f778 1"/>
              <a:gd name="f1757" fmla="*/ f1481 f779 1"/>
              <a:gd name="f1758" fmla="*/ f1482 f778 1"/>
              <a:gd name="f1759" fmla="*/ f1483 f779 1"/>
              <a:gd name="f1760" fmla="*/ f1484 f778 1"/>
              <a:gd name="f1761" fmla="*/ f1485 f779 1"/>
              <a:gd name="f1762" fmla="*/ f1486 f778 1"/>
              <a:gd name="f1763" fmla="*/ f1487 f779 1"/>
              <a:gd name="f1764" fmla="*/ f1488 f778 1"/>
              <a:gd name="f1765" fmla="*/ f1489 f779 1"/>
              <a:gd name="f1766" fmla="*/ f1490 f778 1"/>
              <a:gd name="f1767" fmla="*/ f1491 f779 1"/>
              <a:gd name="f1768" fmla="*/ f1492 f778 1"/>
              <a:gd name="f1769" fmla="*/ f1493 f779 1"/>
              <a:gd name="f1770" fmla="*/ f1494 f778 1"/>
              <a:gd name="f1771" fmla="*/ f1495 f779 1"/>
              <a:gd name="f1772" fmla="*/ f1496 f778 1"/>
              <a:gd name="f1773" fmla="*/ f1497 f779 1"/>
              <a:gd name="f1774" fmla="*/ f1498 f778 1"/>
              <a:gd name="f1775" fmla="*/ f1499 f779 1"/>
              <a:gd name="f1776" fmla="*/ f1500 f778 1"/>
              <a:gd name="f1777" fmla="*/ f1501 f779 1"/>
              <a:gd name="f1778" fmla="*/ f1502 f778 1"/>
              <a:gd name="f1779" fmla="*/ f1503 f779 1"/>
              <a:gd name="f1780" fmla="*/ f1504 f778 1"/>
              <a:gd name="f1781" fmla="*/ f1505 f779 1"/>
              <a:gd name="f1782" fmla="*/ f1506 f778 1"/>
              <a:gd name="f1783" fmla="*/ f1507 f778 1"/>
              <a:gd name="f1784" fmla="*/ f1508 f779 1"/>
              <a:gd name="f1785" fmla="*/ f1509 f778 1"/>
              <a:gd name="f1786" fmla="*/ f1510 f778 1"/>
              <a:gd name="f1787" fmla="*/ f1511 f779 1"/>
              <a:gd name="f1788" fmla="*/ f1512 f778 1"/>
              <a:gd name="f1789" fmla="*/ f1513 f779 1"/>
              <a:gd name="f1790" fmla="*/ f1514 f778 1"/>
              <a:gd name="f1791" fmla="*/ f1515 f779 1"/>
              <a:gd name="f1792" fmla="*/ f1516 f778 1"/>
              <a:gd name="f1793" fmla="*/ f1517 f779 1"/>
              <a:gd name="f1794" fmla="*/ f1518 f778 1"/>
              <a:gd name="f1795" fmla="*/ f1519 f779 1"/>
              <a:gd name="f1796" fmla="*/ f1520 f778 1"/>
              <a:gd name="f1797" fmla="*/ f1521 f779 1"/>
              <a:gd name="f1798" fmla="*/ f1522 f778 1"/>
              <a:gd name="f1799" fmla="*/ f1523 f779 1"/>
              <a:gd name="f1800" fmla="*/ f1524 f778 1"/>
              <a:gd name="f1801" fmla="*/ f1525 f779 1"/>
              <a:gd name="f1802" fmla="*/ f1526 f778 1"/>
              <a:gd name="f1803" fmla="*/ f1527 f779 1"/>
              <a:gd name="f1804" fmla="*/ f1528 f778 1"/>
              <a:gd name="f1805" fmla="*/ f1529 f779 1"/>
              <a:gd name="f1806" fmla="*/ f1530 f778 1"/>
              <a:gd name="f1807" fmla="*/ f1531 f779 1"/>
              <a:gd name="f1808" fmla="*/ f1532 f778 1"/>
              <a:gd name="f1809" fmla="*/ f1533 f779 1"/>
              <a:gd name="f1810" fmla="*/ f1534 f778 1"/>
              <a:gd name="f1811" fmla="*/ f1535 f779 1"/>
              <a:gd name="f1812" fmla="*/ f1536 f778 1"/>
              <a:gd name="f1813" fmla="*/ f1537 f779 1"/>
              <a:gd name="f1814" fmla="*/ f1538 f778 1"/>
              <a:gd name="f1815" fmla="*/ f1539 f779 1"/>
              <a:gd name="f1816" fmla="*/ f1540 f778 1"/>
              <a:gd name="f1817" fmla="*/ f1541 f779 1"/>
              <a:gd name="f1818" fmla="*/ f1542 f778 1"/>
              <a:gd name="f1819" fmla="*/ f1543 f779 1"/>
              <a:gd name="f1820" fmla="*/ f1544 f778 1"/>
              <a:gd name="f1821" fmla="*/ f1545 f779 1"/>
              <a:gd name="f1822" fmla="*/ f1546 f778 1"/>
              <a:gd name="f1823" fmla="*/ f1547 f779 1"/>
              <a:gd name="f1824" fmla="*/ f1548 f778 1"/>
              <a:gd name="f1825" fmla="*/ f1549 f779 1"/>
              <a:gd name="f1826" fmla="*/ f1550 f778 1"/>
              <a:gd name="f1827" fmla="*/ f1551 f779 1"/>
              <a:gd name="f1828" fmla="*/ f1552 f778 1"/>
              <a:gd name="f1829" fmla="*/ f1553 f779 1"/>
              <a:gd name="f1830" fmla="*/ f1554 f778 1"/>
              <a:gd name="f1831" fmla="*/ f1555 f779 1"/>
              <a:gd name="f1832" fmla="*/ f1556 f778 1"/>
              <a:gd name="f1833" fmla="*/ f1557 f779 1"/>
              <a:gd name="f1834" fmla="*/ f1558 f778 1"/>
              <a:gd name="f1835" fmla="*/ f1559 f779 1"/>
              <a:gd name="f1836" fmla="*/ f1560 f778 1"/>
              <a:gd name="f1837" fmla="*/ f1561 f779 1"/>
              <a:gd name="f1838" fmla="*/ f1562 f778 1"/>
              <a:gd name="f1839" fmla="*/ f1563 f779 1"/>
              <a:gd name="f1840" fmla="*/ f1564 f778 1"/>
              <a:gd name="f1841" fmla="*/ f1565 f779 1"/>
              <a:gd name="f1842" fmla="*/ f1566 f778 1"/>
              <a:gd name="f1843" fmla="*/ f1567 f779 1"/>
              <a:gd name="f1844" fmla="*/ f1568 f778 1"/>
              <a:gd name="f1845" fmla="*/ f1569 f779 1"/>
              <a:gd name="f1846" fmla="*/ f1570 f778 1"/>
              <a:gd name="f1847" fmla="*/ f1571 f779 1"/>
              <a:gd name="f1848" fmla="*/ f1572 f778 1"/>
              <a:gd name="f1849" fmla="*/ f1573 f779 1"/>
              <a:gd name="f1850" fmla="*/ f1574 f778 1"/>
              <a:gd name="f1851" fmla="*/ f1575 f779 1"/>
              <a:gd name="f1852" fmla="*/ f1576 f778 1"/>
              <a:gd name="f1853" fmla="*/ f1577 f779 1"/>
              <a:gd name="f1854" fmla="*/ f1578 f778 1"/>
              <a:gd name="f1855" fmla="*/ f1579 f779 1"/>
              <a:gd name="f1856" fmla="*/ f1580 f778 1"/>
              <a:gd name="f1857" fmla="*/ f1581 f779 1"/>
              <a:gd name="f1858" fmla="*/ f1582 f778 1"/>
              <a:gd name="f1859" fmla="*/ f1583 f779 1"/>
              <a:gd name="f1860" fmla="*/ f1584 f778 1"/>
              <a:gd name="f1861" fmla="*/ f1585 f779 1"/>
              <a:gd name="f1862" fmla="*/ f1586 f778 1"/>
              <a:gd name="f1863" fmla="*/ f1587 f779 1"/>
              <a:gd name="f1864" fmla="*/ f1588 f778 1"/>
              <a:gd name="f1865" fmla="*/ f1589 f779 1"/>
              <a:gd name="f1866" fmla="*/ f1590 f778 1"/>
              <a:gd name="f1867" fmla="*/ f1591 f779 1"/>
              <a:gd name="f1868" fmla="*/ f1592 f778 1"/>
              <a:gd name="f1869" fmla="*/ f1593 f779 1"/>
              <a:gd name="f1870" fmla="*/ f1594 f778 1"/>
              <a:gd name="f1871" fmla="*/ f1595 f779 1"/>
              <a:gd name="f1872" fmla="*/ f1596 f778 1"/>
              <a:gd name="f1873" fmla="*/ f1597 f779 1"/>
              <a:gd name="f1874" fmla="*/ f1598 f778 1"/>
              <a:gd name="f1875" fmla="*/ f1599 f779 1"/>
              <a:gd name="f1876" fmla="*/ f1600 f778 1"/>
              <a:gd name="f1877" fmla="*/ f1601 f779 1"/>
              <a:gd name="f1878" fmla="*/ f1602 f778 1"/>
              <a:gd name="f1879" fmla="*/ f1603 f779 1"/>
              <a:gd name="f1880" fmla="*/ f1604 f778 1"/>
              <a:gd name="f1881" fmla="*/ f1605 f779 1"/>
              <a:gd name="f1882" fmla="*/ f1606 f779 1"/>
            </a:gdLst>
            <a:ahLst/>
            <a:cxnLst>
              <a:cxn ang="3cd4">
                <a:pos x="hc" y="t"/>
              </a:cxn>
              <a:cxn ang="0">
                <a:pos x="r" y="vc"/>
              </a:cxn>
              <a:cxn ang="cd4">
                <a:pos x="hc" y="b"/>
              </a:cxn>
              <a:cxn ang="cd2">
                <a:pos x="l" y="vc"/>
              </a:cxn>
              <a:cxn ang="f1334">
                <a:pos x="f1611" y="f1612"/>
              </a:cxn>
              <a:cxn ang="f1334">
                <a:pos x="f1613" y="f1612"/>
              </a:cxn>
              <a:cxn ang="f1334">
                <a:pos x="f1613" y="f1614"/>
              </a:cxn>
              <a:cxn ang="f1334">
                <a:pos x="f1613" y="f1615"/>
              </a:cxn>
              <a:cxn ang="f1334">
                <a:pos x="f1616" y="f1617"/>
              </a:cxn>
              <a:cxn ang="f1334">
                <a:pos x="f1618" y="f1619"/>
              </a:cxn>
              <a:cxn ang="f1334">
                <a:pos x="f1620" y="f1621"/>
              </a:cxn>
              <a:cxn ang="f1334">
                <a:pos x="f1622" y="f1623"/>
              </a:cxn>
              <a:cxn ang="f1334">
                <a:pos x="f1624" y="f1625"/>
              </a:cxn>
              <a:cxn ang="f1334">
                <a:pos x="f1626" y="f1627"/>
              </a:cxn>
              <a:cxn ang="f1334">
                <a:pos x="f1628" y="f1629"/>
              </a:cxn>
              <a:cxn ang="f1334">
                <a:pos x="f1630" y="f1631"/>
              </a:cxn>
              <a:cxn ang="f1334">
                <a:pos x="f1632" y="f1633"/>
              </a:cxn>
              <a:cxn ang="f1334">
                <a:pos x="f1634" y="f1635"/>
              </a:cxn>
              <a:cxn ang="f1334">
                <a:pos x="f1636" y="f1637"/>
              </a:cxn>
              <a:cxn ang="f1334">
                <a:pos x="f1638" y="f1639"/>
              </a:cxn>
              <a:cxn ang="f1334">
                <a:pos x="f1640" y="f1641"/>
              </a:cxn>
              <a:cxn ang="f1334">
                <a:pos x="f1642" y="f1643"/>
              </a:cxn>
              <a:cxn ang="f1334">
                <a:pos x="f1644" y="f1645"/>
              </a:cxn>
              <a:cxn ang="f1334">
                <a:pos x="f1646" y="f1647"/>
              </a:cxn>
              <a:cxn ang="f1334">
                <a:pos x="f1648" y="f1649"/>
              </a:cxn>
              <a:cxn ang="f1334">
                <a:pos x="f1650" y="f1651"/>
              </a:cxn>
              <a:cxn ang="f1334">
                <a:pos x="f1652" y="f1653"/>
              </a:cxn>
              <a:cxn ang="f1334">
                <a:pos x="f1654" y="f1655"/>
              </a:cxn>
              <a:cxn ang="f1334">
                <a:pos x="f1656" y="f1657"/>
              </a:cxn>
              <a:cxn ang="f1334">
                <a:pos x="f1658" y="f1659"/>
              </a:cxn>
              <a:cxn ang="f1334">
                <a:pos x="f1660" y="f1661"/>
              </a:cxn>
              <a:cxn ang="f1334">
                <a:pos x="f1662" y="f1663"/>
              </a:cxn>
              <a:cxn ang="f1334">
                <a:pos x="f1664" y="f1665"/>
              </a:cxn>
              <a:cxn ang="f1334">
                <a:pos x="f1666" y="f1667"/>
              </a:cxn>
              <a:cxn ang="f1334">
                <a:pos x="f1668" y="f1669"/>
              </a:cxn>
              <a:cxn ang="f1334">
                <a:pos x="f1670" y="f1671"/>
              </a:cxn>
              <a:cxn ang="f1334">
                <a:pos x="f1672" y="f1673"/>
              </a:cxn>
              <a:cxn ang="f1334">
                <a:pos x="f1674" y="f1675"/>
              </a:cxn>
              <a:cxn ang="f1334">
                <a:pos x="f1676" y="f1677"/>
              </a:cxn>
              <a:cxn ang="f1334">
                <a:pos x="f1678" y="f1679"/>
              </a:cxn>
              <a:cxn ang="f1334">
                <a:pos x="f1680" y="f1681"/>
              </a:cxn>
              <a:cxn ang="f1334">
                <a:pos x="f1682" y="f1683"/>
              </a:cxn>
              <a:cxn ang="f1334">
                <a:pos x="f1684" y="f1685"/>
              </a:cxn>
              <a:cxn ang="f1334">
                <a:pos x="f1686" y="f1687"/>
              </a:cxn>
              <a:cxn ang="f1334">
                <a:pos x="f1688" y="f1689"/>
              </a:cxn>
              <a:cxn ang="f1334">
                <a:pos x="f1690" y="f1691"/>
              </a:cxn>
              <a:cxn ang="f1334">
                <a:pos x="f1692" y="f1693"/>
              </a:cxn>
              <a:cxn ang="f1334">
                <a:pos x="f1694" y="f1695"/>
              </a:cxn>
              <a:cxn ang="f1334">
                <a:pos x="f1696" y="f1697"/>
              </a:cxn>
              <a:cxn ang="f1334">
                <a:pos x="f1698" y="f1699"/>
              </a:cxn>
              <a:cxn ang="f1334">
                <a:pos x="f1700" y="f1701"/>
              </a:cxn>
              <a:cxn ang="f1334">
                <a:pos x="f1702" y="f1703"/>
              </a:cxn>
              <a:cxn ang="f1334">
                <a:pos x="f1704" y="f1705"/>
              </a:cxn>
              <a:cxn ang="f1334">
                <a:pos x="f1706" y="f1707"/>
              </a:cxn>
              <a:cxn ang="f1334">
                <a:pos x="f1708" y="f1709"/>
              </a:cxn>
              <a:cxn ang="f1334">
                <a:pos x="f1710" y="f1711"/>
              </a:cxn>
              <a:cxn ang="f1334">
                <a:pos x="f1712" y="f1713"/>
              </a:cxn>
              <a:cxn ang="f1334">
                <a:pos x="f1714" y="f1715"/>
              </a:cxn>
              <a:cxn ang="f1334">
                <a:pos x="f1716" y="f1717"/>
              </a:cxn>
              <a:cxn ang="f1334">
                <a:pos x="f1718" y="f1719"/>
              </a:cxn>
              <a:cxn ang="f1334">
                <a:pos x="f1720" y="f1721"/>
              </a:cxn>
              <a:cxn ang="f1334">
                <a:pos x="f1722" y="f1723"/>
              </a:cxn>
              <a:cxn ang="f1334">
                <a:pos x="f1724" y="f1725"/>
              </a:cxn>
              <a:cxn ang="f1334">
                <a:pos x="f1726" y="f1727"/>
              </a:cxn>
              <a:cxn ang="f1334">
                <a:pos x="f1728" y="f1729"/>
              </a:cxn>
              <a:cxn ang="f1334">
                <a:pos x="f1730" y="f1731"/>
              </a:cxn>
              <a:cxn ang="f1334">
                <a:pos x="f1732" y="f1733"/>
              </a:cxn>
              <a:cxn ang="f1334">
                <a:pos x="f1734" y="f1735"/>
              </a:cxn>
              <a:cxn ang="f1334">
                <a:pos x="f1736" y="f1737"/>
              </a:cxn>
              <a:cxn ang="f1334">
                <a:pos x="f1738" y="f1739"/>
              </a:cxn>
              <a:cxn ang="f1334">
                <a:pos x="f1740" y="f1741"/>
              </a:cxn>
              <a:cxn ang="f1334">
                <a:pos x="f1742" y="f1743"/>
              </a:cxn>
              <a:cxn ang="f1334">
                <a:pos x="f1744" y="f1745"/>
              </a:cxn>
              <a:cxn ang="f1334">
                <a:pos x="f1746" y="f1747"/>
              </a:cxn>
              <a:cxn ang="f1334">
                <a:pos x="f1748" y="f1749"/>
              </a:cxn>
              <a:cxn ang="f1334">
                <a:pos x="f1750" y="f1751"/>
              </a:cxn>
              <a:cxn ang="f1334">
                <a:pos x="f1752" y="f1753"/>
              </a:cxn>
              <a:cxn ang="f1334">
                <a:pos x="f1754" y="f1755"/>
              </a:cxn>
              <a:cxn ang="f1334">
                <a:pos x="f1756" y="f1757"/>
              </a:cxn>
              <a:cxn ang="f1334">
                <a:pos x="f1758" y="f1759"/>
              </a:cxn>
              <a:cxn ang="f1334">
                <a:pos x="f1760" y="f1761"/>
              </a:cxn>
              <a:cxn ang="f1334">
                <a:pos x="f1762" y="f1763"/>
              </a:cxn>
              <a:cxn ang="f1334">
                <a:pos x="f1764" y="f1765"/>
              </a:cxn>
              <a:cxn ang="f1334">
                <a:pos x="f1766" y="f1767"/>
              </a:cxn>
              <a:cxn ang="f1334">
                <a:pos x="f1768" y="f1769"/>
              </a:cxn>
              <a:cxn ang="f1334">
                <a:pos x="f1770" y="f1771"/>
              </a:cxn>
              <a:cxn ang="f1334">
                <a:pos x="f1772" y="f1773"/>
              </a:cxn>
              <a:cxn ang="f1334">
                <a:pos x="f1774" y="f1775"/>
              </a:cxn>
              <a:cxn ang="f1334">
                <a:pos x="f1776" y="f1777"/>
              </a:cxn>
              <a:cxn ang="f1334">
                <a:pos x="f1778" y="f1779"/>
              </a:cxn>
              <a:cxn ang="f1334">
                <a:pos x="f1780" y="f1781"/>
              </a:cxn>
              <a:cxn ang="f1334">
                <a:pos x="f1782" y="f1769"/>
              </a:cxn>
              <a:cxn ang="f1334">
                <a:pos x="f1783" y="f1784"/>
              </a:cxn>
              <a:cxn ang="f1334">
                <a:pos x="f1785" y="f1725"/>
              </a:cxn>
              <a:cxn ang="f1334">
                <a:pos x="f1786" y="f1787"/>
              </a:cxn>
              <a:cxn ang="f1334">
                <a:pos x="f1788" y="f1789"/>
              </a:cxn>
              <a:cxn ang="f1334">
                <a:pos x="f1790" y="f1791"/>
              </a:cxn>
              <a:cxn ang="f1334">
                <a:pos x="f1792" y="f1793"/>
              </a:cxn>
              <a:cxn ang="f1334">
                <a:pos x="f1794" y="f1795"/>
              </a:cxn>
              <a:cxn ang="f1334">
                <a:pos x="f1796" y="f1797"/>
              </a:cxn>
              <a:cxn ang="f1334">
                <a:pos x="f1798" y="f1799"/>
              </a:cxn>
              <a:cxn ang="f1334">
                <a:pos x="f1800" y="f1801"/>
              </a:cxn>
              <a:cxn ang="f1334">
                <a:pos x="f1802" y="f1803"/>
              </a:cxn>
              <a:cxn ang="f1334">
                <a:pos x="f1804" y="f1805"/>
              </a:cxn>
              <a:cxn ang="f1334">
                <a:pos x="f1806" y="f1807"/>
              </a:cxn>
              <a:cxn ang="f1334">
                <a:pos x="f1808" y="f1809"/>
              </a:cxn>
              <a:cxn ang="f1334">
                <a:pos x="f1810" y="f1811"/>
              </a:cxn>
              <a:cxn ang="f1334">
                <a:pos x="f1812" y="f1813"/>
              </a:cxn>
              <a:cxn ang="f1334">
                <a:pos x="f1814" y="f1815"/>
              </a:cxn>
              <a:cxn ang="f1334">
                <a:pos x="f1816" y="f1817"/>
              </a:cxn>
              <a:cxn ang="f1334">
                <a:pos x="f1818" y="f1819"/>
              </a:cxn>
              <a:cxn ang="f1334">
                <a:pos x="f1820" y="f1821"/>
              </a:cxn>
              <a:cxn ang="f1334">
                <a:pos x="f1822" y="f1823"/>
              </a:cxn>
              <a:cxn ang="f1334">
                <a:pos x="f1824" y="f1825"/>
              </a:cxn>
              <a:cxn ang="f1334">
                <a:pos x="f1826" y="f1827"/>
              </a:cxn>
              <a:cxn ang="f1334">
                <a:pos x="f1828" y="f1829"/>
              </a:cxn>
              <a:cxn ang="f1334">
                <a:pos x="f1830" y="f1831"/>
              </a:cxn>
              <a:cxn ang="f1334">
                <a:pos x="f1832" y="f1833"/>
              </a:cxn>
              <a:cxn ang="f1334">
                <a:pos x="f1834" y="f1835"/>
              </a:cxn>
              <a:cxn ang="f1334">
                <a:pos x="f1836" y="f1837"/>
              </a:cxn>
              <a:cxn ang="f1334">
                <a:pos x="f1838" y="f1839"/>
              </a:cxn>
              <a:cxn ang="f1334">
                <a:pos x="f1840" y="f1841"/>
              </a:cxn>
              <a:cxn ang="f1334">
                <a:pos x="f1842" y="f1843"/>
              </a:cxn>
              <a:cxn ang="f1334">
                <a:pos x="f1844" y="f1845"/>
              </a:cxn>
              <a:cxn ang="f1334">
                <a:pos x="f1846" y="f1847"/>
              </a:cxn>
              <a:cxn ang="f1334">
                <a:pos x="f1848" y="f1849"/>
              </a:cxn>
              <a:cxn ang="f1334">
                <a:pos x="f1850" y="f1851"/>
              </a:cxn>
              <a:cxn ang="f1334">
                <a:pos x="f1852" y="f1853"/>
              </a:cxn>
              <a:cxn ang="f1334">
                <a:pos x="f1854" y="f1855"/>
              </a:cxn>
              <a:cxn ang="f1334">
                <a:pos x="f1856" y="f1857"/>
              </a:cxn>
              <a:cxn ang="f1334">
                <a:pos x="f1858" y="f1859"/>
              </a:cxn>
              <a:cxn ang="f1334">
                <a:pos x="f1860" y="f1861"/>
              </a:cxn>
              <a:cxn ang="f1334">
                <a:pos x="f1862" y="f1863"/>
              </a:cxn>
              <a:cxn ang="f1334">
                <a:pos x="f1864" y="f1865"/>
              </a:cxn>
              <a:cxn ang="f1334">
                <a:pos x="f1866" y="f1867"/>
              </a:cxn>
              <a:cxn ang="f1334">
                <a:pos x="f1868" y="f1869"/>
              </a:cxn>
              <a:cxn ang="f1334">
                <a:pos x="f1870" y="f1871"/>
              </a:cxn>
              <a:cxn ang="f1334">
                <a:pos x="f1872" y="f1873"/>
              </a:cxn>
              <a:cxn ang="f1334">
                <a:pos x="f1874" y="f1875"/>
              </a:cxn>
              <a:cxn ang="f1334">
                <a:pos x="f1876" y="f1877"/>
              </a:cxn>
              <a:cxn ang="f1334">
                <a:pos x="f1878" y="f1879"/>
              </a:cxn>
              <a:cxn ang="f1334">
                <a:pos x="f1880" y="f1881"/>
              </a:cxn>
              <a:cxn ang="f1334">
                <a:pos x="f1611" y="f1882"/>
              </a:cxn>
            </a:cxnLst>
            <a:rect l="f1607" t="f1610" r="f1608" b="f1609"/>
            <a:pathLst>
              <a:path w="5260975" h="4707593">
                <a:moveTo>
                  <a:pt x="f5" y="f5"/>
                </a:moveTo>
                <a:lnTo>
                  <a:pt x="f6" y="f5"/>
                </a:lnTo>
                <a:lnTo>
                  <a:pt x="f6" y="f8"/>
                </a:lnTo>
                <a:lnTo>
                  <a:pt x="f6" y="f9"/>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30" y="f131"/>
                </a:cubicBezTo>
                <a:cubicBezTo>
                  <a:pt x="f132" y="f133"/>
                  <a:pt x="f134" y="f135"/>
                  <a:pt x="f136" y="f137"/>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ubicBezTo>
                  <a:pt x="f264" y="f265"/>
                  <a:pt x="f266" y="f267"/>
                  <a:pt x="f268" y="f269"/>
                </a:cubicBezTo>
                <a:cubicBezTo>
                  <a:pt x="f270" y="f271"/>
                  <a:pt x="f272" y="f273"/>
                  <a:pt x="f274" y="f275"/>
                </a:cubicBezTo>
                <a:cubicBezTo>
                  <a:pt x="f276" y="f277"/>
                  <a:pt x="f278" y="f279"/>
                  <a:pt x="f280" y="f281"/>
                </a:cubicBez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ubicBezTo>
                  <a:pt x="f330" y="f331"/>
                  <a:pt x="f332" y="f333"/>
                  <a:pt x="f334" y="f335"/>
                </a:cubicBezTo>
                <a:cubicBezTo>
                  <a:pt x="f336" y="f337"/>
                  <a:pt x="f338" y="f339"/>
                  <a:pt x="f340" y="f341"/>
                </a:cubicBezTo>
                <a:cubicBezTo>
                  <a:pt x="f342" y="f343"/>
                  <a:pt x="f344" y="f345"/>
                  <a:pt x="f346" y="f347"/>
                </a:cubicBezTo>
                <a:cubicBezTo>
                  <a:pt x="f348" y="f349"/>
                  <a:pt x="f350" y="f351"/>
                  <a:pt x="f352" y="f353"/>
                </a:cubicBezTo>
                <a:cubicBezTo>
                  <a:pt x="f354" y="f355"/>
                  <a:pt x="f356" y="f357"/>
                  <a:pt x="f358" y="f359"/>
                </a:cubicBezTo>
                <a:cubicBezTo>
                  <a:pt x="f360" y="f303"/>
                  <a:pt x="f361" y="f362"/>
                  <a:pt x="f363" y="f364"/>
                </a:cubicBezTo>
                <a:cubicBezTo>
                  <a:pt x="f365" y="f366"/>
                  <a:pt x="f367" y="f368"/>
                  <a:pt x="f369" y="f370"/>
                </a:cubicBezTo>
                <a:cubicBezTo>
                  <a:pt x="f371" y="f372"/>
                  <a:pt x="f373" y="f374"/>
                  <a:pt x="f375" y="f376"/>
                </a:cubicBez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285"/>
                </a:cubicBezTo>
                <a:cubicBezTo>
                  <a:pt x="f424" y="f425"/>
                  <a:pt x="f426" y="f422"/>
                  <a:pt x="f427" y="f428"/>
                </a:cubicBezTo>
                <a:cubicBezTo>
                  <a:pt x="f429" y="f430"/>
                  <a:pt x="f431" y="f432"/>
                  <a:pt x="f433" y="f434"/>
                </a:cubicBezTo>
                <a:cubicBezTo>
                  <a:pt x="f435" y="f436"/>
                  <a:pt x="f437" y="f438"/>
                  <a:pt x="f439" y="f440"/>
                </a:cubicBezTo>
                <a:cubicBezTo>
                  <a:pt x="f441" y="f425"/>
                  <a:pt x="f442" y="f443"/>
                  <a:pt x="f444" y="f445"/>
                </a:cubicBezTo>
                <a:cubicBezTo>
                  <a:pt x="f446" y="f447"/>
                  <a:pt x="f448" y="f449"/>
                  <a:pt x="f450" y="f451"/>
                </a:cubicBezTo>
                <a:cubicBezTo>
                  <a:pt x="f452" y="f453"/>
                  <a:pt x="f454" y="f455"/>
                  <a:pt x="f456" y="f457"/>
                </a:cubicBezTo>
                <a:cubicBezTo>
                  <a:pt x="f458" y="f425"/>
                  <a:pt x="f459" y="f428"/>
                  <a:pt x="f460" y="f461"/>
                </a:cubicBezTo>
                <a:cubicBezTo>
                  <a:pt x="f462" y="f463"/>
                  <a:pt x="f464" y="f402"/>
                  <a:pt x="f465" y="f372"/>
                </a:cubicBezTo>
                <a:cubicBezTo>
                  <a:pt x="f466" y="f467"/>
                  <a:pt x="f468" y="f455"/>
                  <a:pt x="f469" y="f398"/>
                </a:cubicBezTo>
                <a:cubicBezTo>
                  <a:pt x="f470" y="f471"/>
                  <a:pt x="f472" y="f473"/>
                  <a:pt x="f474" y="f473"/>
                </a:cubicBezTo>
                <a:cubicBezTo>
                  <a:pt x="f475" y="f473"/>
                  <a:pt x="f476" y="f477"/>
                  <a:pt x="f478" y="f479"/>
                </a:cubicBezTo>
                <a:cubicBezTo>
                  <a:pt x="f480" y="f398"/>
                  <a:pt x="f481" y="f482"/>
                  <a:pt x="f483" y="f484"/>
                </a:cubicBezTo>
                <a:cubicBezTo>
                  <a:pt x="f485" y="f486"/>
                  <a:pt x="f487" y="f488"/>
                  <a:pt x="f489" y="f490"/>
                </a:cubicBezTo>
                <a:cubicBezTo>
                  <a:pt x="f491" y="f396"/>
                  <a:pt x="f492" y="f493"/>
                  <a:pt x="f494" y="f461"/>
                </a:cubicBezTo>
                <a:cubicBezTo>
                  <a:pt x="f495" y="f422"/>
                  <a:pt x="f496" y="f497"/>
                  <a:pt x="f498" y="f499"/>
                </a:cubicBezTo>
                <a:cubicBezTo>
                  <a:pt x="f500" y="f501"/>
                  <a:pt x="f502" y="f503"/>
                  <a:pt x="f504" y="f335"/>
                </a:cubicBezTo>
                <a:cubicBezTo>
                  <a:pt x="f505" y="f506"/>
                  <a:pt x="f507" y="f508"/>
                  <a:pt x="f509" y="f510"/>
                </a:cubicBezTo>
                <a:cubicBezTo>
                  <a:pt x="f511" y="f512"/>
                  <a:pt x="f513" y="f514"/>
                  <a:pt x="f515" y="f516"/>
                </a:cubicBezTo>
                <a:cubicBezTo>
                  <a:pt x="f517" y="f518"/>
                  <a:pt x="f519" y="f520"/>
                  <a:pt x="f521" y="f522"/>
                </a:cubicBezTo>
                <a:cubicBezTo>
                  <a:pt x="f523" y="f524"/>
                  <a:pt x="f525" y="f7"/>
                  <a:pt x="f526" y="f7"/>
                </a:cubicBezTo>
                <a:cubicBezTo>
                  <a:pt x="f527" y="f7"/>
                  <a:pt x="f528" y="f529"/>
                  <a:pt x="f530" y="f531"/>
                </a:cubicBezTo>
                <a:cubicBezTo>
                  <a:pt x="f532" y="f533"/>
                  <a:pt x="f534" y="f535"/>
                  <a:pt x="f536" y="f537"/>
                </a:cubicBezTo>
                <a:cubicBezTo>
                  <a:pt x="f538" y="f539"/>
                  <a:pt x="f540" y="f541"/>
                  <a:pt x="f542" y="f543"/>
                </a:cubicBezTo>
                <a:cubicBezTo>
                  <a:pt x="f544" y="f545"/>
                  <a:pt x="f546" y="f547"/>
                  <a:pt x="f548" y="f549"/>
                </a:cubicBezTo>
                <a:cubicBezTo>
                  <a:pt x="f550" y="f551"/>
                  <a:pt x="f552" y="f553"/>
                  <a:pt x="f554" y="f555"/>
                </a:cubicBezTo>
                <a:cubicBezTo>
                  <a:pt x="f556" y="f514"/>
                  <a:pt x="f557" y="f558"/>
                  <a:pt x="f559" y="f560"/>
                </a:cubicBezTo>
                <a:cubicBezTo>
                  <a:pt x="f561" y="f501"/>
                  <a:pt x="f562" y="f563"/>
                  <a:pt x="f564" y="f565"/>
                </a:cubicBezTo>
                <a:cubicBezTo>
                  <a:pt x="f566" y="f299"/>
                  <a:pt x="f567" y="f568"/>
                  <a:pt x="f569" y="f570"/>
                </a:cubicBezTo>
                <a:cubicBezTo>
                  <a:pt x="f571" y="f572"/>
                  <a:pt x="f573" y="f299"/>
                  <a:pt x="f574" y="f575"/>
                </a:cubicBezTo>
                <a:cubicBezTo>
                  <a:pt x="f576" y="f577"/>
                  <a:pt x="f578" y="f579"/>
                  <a:pt x="f580" y="f432"/>
                </a:cubicBezTo>
                <a:cubicBezTo>
                  <a:pt x="f581" y="f582"/>
                  <a:pt x="f583" y="f584"/>
                  <a:pt x="f585" y="f586"/>
                </a:cubicBezTo>
                <a:cubicBezTo>
                  <a:pt x="f587" y="f588"/>
                  <a:pt x="f589" y="f590"/>
                  <a:pt x="f591" y="f592"/>
                </a:cubicBezTo>
                <a:cubicBezTo>
                  <a:pt x="f593" y="f594"/>
                  <a:pt x="f595" y="f596"/>
                  <a:pt x="f597" y="f598"/>
                </a:cubicBezTo>
                <a:cubicBezTo>
                  <a:pt x="f599" y="f600"/>
                  <a:pt x="f601" y="f602"/>
                  <a:pt x="f603" y="f604"/>
                </a:cubicBezTo>
                <a:cubicBezTo>
                  <a:pt x="f605" y="f606"/>
                  <a:pt x="f607" y="f608"/>
                  <a:pt x="f609" y="f610"/>
                </a:cubicBezTo>
                <a:cubicBezTo>
                  <a:pt x="f611" y="f612"/>
                  <a:pt x="f613" y="f614"/>
                  <a:pt x="f615" y="f616"/>
                </a:cubicBezTo>
                <a:cubicBezTo>
                  <a:pt x="f617" y="f618"/>
                  <a:pt x="f619" y="f620"/>
                  <a:pt x="f621" y="f622"/>
                </a:cubicBezTo>
                <a:cubicBezTo>
                  <a:pt x="f623" y="f624"/>
                  <a:pt x="f625" y="f626"/>
                  <a:pt x="f627" y="f255"/>
                </a:cubicBezTo>
                <a:cubicBezTo>
                  <a:pt x="f628" y="f629"/>
                  <a:pt x="f630" y="f631"/>
                  <a:pt x="f632" y="f633"/>
                </a:cubicBezTo>
                <a:cubicBezTo>
                  <a:pt x="f634" y="f635"/>
                  <a:pt x="f636" y="f637"/>
                  <a:pt x="f638" y="f639"/>
                </a:cubicBezTo>
                <a:cubicBezTo>
                  <a:pt x="f640" y="f641"/>
                  <a:pt x="f642" y="f643"/>
                  <a:pt x="f644" y="f643"/>
                </a:cubicBezTo>
                <a:cubicBezTo>
                  <a:pt x="f645" y="f643"/>
                  <a:pt x="f646" y="f647"/>
                  <a:pt x="f648" y="f649"/>
                </a:cubicBezTo>
                <a:cubicBezTo>
                  <a:pt x="f650" y="f651"/>
                  <a:pt x="f652" y="f653"/>
                  <a:pt x="f654" y="f655"/>
                </a:cubicBezTo>
                <a:cubicBezTo>
                  <a:pt x="f656" y="f657"/>
                  <a:pt x="f658" y="f659"/>
                  <a:pt x="f660" y="f661"/>
                </a:cubicBezTo>
                <a:cubicBezTo>
                  <a:pt x="f662" y="f663"/>
                  <a:pt x="f664" y="f665"/>
                  <a:pt x="f666" y="f667"/>
                </a:cubicBezTo>
                <a:cubicBezTo>
                  <a:pt x="f668" y="f669"/>
                  <a:pt x="f670" y="f671"/>
                  <a:pt x="f672" y="f673"/>
                </a:cubicBezTo>
                <a:cubicBezTo>
                  <a:pt x="f674" y="f675"/>
                  <a:pt x="f676" y="f677"/>
                  <a:pt x="f678" y="f679"/>
                </a:cubicBezTo>
                <a:cubicBezTo>
                  <a:pt x="f680" y="f681"/>
                  <a:pt x="f682" y="f683"/>
                  <a:pt x="f684" y="f685"/>
                </a:cubicBezTo>
                <a:cubicBezTo>
                  <a:pt x="f686" y="f687"/>
                  <a:pt x="f688" y="f689"/>
                  <a:pt x="f690" y="f691"/>
                </a:cubicBezTo>
                <a:cubicBezTo>
                  <a:pt x="f692" y="f693"/>
                  <a:pt x="f694" y="f695"/>
                  <a:pt x="f696" y="f697"/>
                </a:cubicBezTo>
                <a:cubicBezTo>
                  <a:pt x="f698" y="f699"/>
                  <a:pt x="f700" y="f701"/>
                  <a:pt x="f702" y="f703"/>
                </a:cubicBezTo>
                <a:cubicBezTo>
                  <a:pt x="f704" y="f705"/>
                  <a:pt x="f706" y="f705"/>
                  <a:pt x="f707" y="f708"/>
                </a:cubicBezTo>
                <a:cubicBezTo>
                  <a:pt x="f709" y="f710"/>
                  <a:pt x="f711" y="f712"/>
                  <a:pt x="f713" y="f714"/>
                </a:cubicBezTo>
                <a:cubicBezTo>
                  <a:pt x="f715" y="f716"/>
                  <a:pt x="f717" y="f718"/>
                  <a:pt x="f719" y="f720"/>
                </a:cubicBezTo>
                <a:cubicBezTo>
                  <a:pt x="f721" y="f722"/>
                  <a:pt x="f723" y="f689"/>
                  <a:pt x="f724" y="f223"/>
                </a:cubicBez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213"/>
                  <a:pt x="f750" y="f751"/>
                  <a:pt x="f752" y="f753"/>
                </a:cubicBezTo>
                <a:cubicBezTo>
                  <a:pt x="f754" y="f755"/>
                  <a:pt x="f756" y="f757"/>
                  <a:pt x="f758" y="f683"/>
                </a:cubicBezTo>
                <a:cubicBezTo>
                  <a:pt x="f759" y="f760"/>
                  <a:pt x="f761" y="f762"/>
                  <a:pt x="f763" y="f764"/>
                </a:cubicBezTo>
                <a:cubicBezTo>
                  <a:pt x="f765" y="f766"/>
                  <a:pt x="f767" y="f768"/>
                  <a:pt x="f769" y="f770"/>
                </a:cubicBezTo>
                <a:cubicBezTo>
                  <a:pt x="f771" y="f695"/>
                  <a:pt x="f772" y="f773"/>
                  <a:pt x="f774" y="f775"/>
                </a:cubicBezTo>
                <a:lnTo>
                  <a:pt x="f5" y="f776"/>
                </a:lnTo>
                <a:close/>
              </a:path>
            </a:pathLst>
          </a:custGeom>
          <a:solidFill>
            <a:srgbClr val="000000"/>
          </a:solidFill>
          <a:ln cap="flat">
            <a:noFill/>
            <a:prstDash val="solid"/>
          </a:ln>
          <a:effectLst>
            <a:outerShdw dist="152403" dir="5400000" algn="tl">
              <a:srgbClr val="000000">
                <a:alpha val="1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Freeform: Shape 18">
            <a:extLst>
              <a:ext uri="{FF2B5EF4-FFF2-40B4-BE49-F238E27FC236}">
                <a16:creationId xmlns:a16="http://schemas.microsoft.com/office/drawing/2014/main" id="{D1E413AB-6498-C182-5887-DC141C29AC21}"/>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Freeform: Shape 20">
            <a:extLst>
              <a:ext uri="{FF2B5EF4-FFF2-40B4-BE49-F238E27FC236}">
                <a16:creationId xmlns:a16="http://schemas.microsoft.com/office/drawing/2014/main" id="{391592F8-D56B-6F95-476D-0D6AF0ED54EF}"/>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blipFill>
            <a:blip r:embed="rId3">
              <a:alphaModFix amt="57000"/>
            </a:blip>
            <a:tile sx="100000" sy="100000" algn="tl"/>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6" name="Image 6">
            <a:extLst>
              <a:ext uri="{FF2B5EF4-FFF2-40B4-BE49-F238E27FC236}">
                <a16:creationId xmlns:a16="http://schemas.microsoft.com/office/drawing/2014/main" id="{DE8B8BD8-560B-6E97-C0B3-521AC3B06139}"/>
              </a:ext>
            </a:extLst>
          </p:cNvPr>
          <p:cNvPicPr>
            <a:picLocks noChangeAspect="1"/>
          </p:cNvPicPr>
          <p:nvPr/>
        </p:nvPicPr>
        <p:blipFill>
          <a:blip r:embed="rId4"/>
          <a:stretch>
            <a:fillRect/>
          </a:stretch>
        </p:blipFill>
        <p:spPr>
          <a:xfrm>
            <a:off x="6311307" y="530562"/>
            <a:ext cx="2762493" cy="2779867"/>
          </a:xfrm>
          <a:prstGeom prst="rect">
            <a:avLst/>
          </a:prstGeom>
          <a:noFill/>
          <a:ln cap="flat">
            <a:noFill/>
          </a:ln>
        </p:spPr>
      </p:pic>
      <p:pic>
        <p:nvPicPr>
          <p:cNvPr id="7" name="Image 8">
            <a:extLst>
              <a:ext uri="{FF2B5EF4-FFF2-40B4-BE49-F238E27FC236}">
                <a16:creationId xmlns:a16="http://schemas.microsoft.com/office/drawing/2014/main" id="{1BDE3A5E-F9DC-344D-0C2B-1E0B939C9BBA}"/>
              </a:ext>
            </a:extLst>
          </p:cNvPr>
          <p:cNvPicPr>
            <a:picLocks noChangeAspect="1"/>
          </p:cNvPicPr>
          <p:nvPr/>
        </p:nvPicPr>
        <p:blipFill>
          <a:blip r:embed="rId5"/>
          <a:stretch>
            <a:fillRect/>
          </a:stretch>
        </p:blipFill>
        <p:spPr>
          <a:xfrm>
            <a:off x="9297043" y="530562"/>
            <a:ext cx="2796500" cy="1678381"/>
          </a:xfrm>
          <a:prstGeom prst="rect">
            <a:avLst/>
          </a:prstGeom>
          <a:noFill/>
          <a:ln cap="flat">
            <a:noFill/>
          </a:ln>
        </p:spPr>
      </p:pic>
      <p:pic>
        <p:nvPicPr>
          <p:cNvPr id="8" name="Image 11">
            <a:extLst>
              <a:ext uri="{FF2B5EF4-FFF2-40B4-BE49-F238E27FC236}">
                <a16:creationId xmlns:a16="http://schemas.microsoft.com/office/drawing/2014/main" id="{E6BAA293-E38C-7D22-1FF3-02B6107EB8FB}"/>
              </a:ext>
            </a:extLst>
          </p:cNvPr>
          <p:cNvPicPr>
            <a:picLocks noChangeAspect="1"/>
          </p:cNvPicPr>
          <p:nvPr/>
        </p:nvPicPr>
        <p:blipFill>
          <a:blip r:embed="rId6"/>
          <a:stretch>
            <a:fillRect/>
          </a:stretch>
        </p:blipFill>
        <p:spPr>
          <a:xfrm>
            <a:off x="9297043" y="2926802"/>
            <a:ext cx="2830506" cy="1491002"/>
          </a:xfrm>
          <a:prstGeom prst="rect">
            <a:avLst/>
          </a:prstGeom>
          <a:noFill/>
          <a:ln cap="flat">
            <a:noFill/>
          </a:ln>
        </p:spPr>
      </p:pic>
      <p:pic>
        <p:nvPicPr>
          <p:cNvPr id="9" name="Image 14">
            <a:extLst>
              <a:ext uri="{FF2B5EF4-FFF2-40B4-BE49-F238E27FC236}">
                <a16:creationId xmlns:a16="http://schemas.microsoft.com/office/drawing/2014/main" id="{97DFE68A-2E3A-5F09-2330-4B007E9E77FE}"/>
              </a:ext>
            </a:extLst>
          </p:cNvPr>
          <p:cNvPicPr>
            <a:picLocks noChangeAspect="1"/>
          </p:cNvPicPr>
          <p:nvPr/>
        </p:nvPicPr>
        <p:blipFill>
          <a:blip r:embed="rId7"/>
          <a:stretch>
            <a:fillRect/>
          </a:stretch>
        </p:blipFill>
        <p:spPr>
          <a:xfrm>
            <a:off x="6311307" y="3821515"/>
            <a:ext cx="2762493" cy="2505922"/>
          </a:xfrm>
          <a:prstGeom prst="rect">
            <a:avLst/>
          </a:prstGeom>
          <a:noFill/>
          <a:ln cap="flat">
            <a:noFill/>
          </a:ln>
        </p:spPr>
      </p:pic>
      <p:pic>
        <p:nvPicPr>
          <p:cNvPr id="10" name="Image 17">
            <a:extLst>
              <a:ext uri="{FF2B5EF4-FFF2-40B4-BE49-F238E27FC236}">
                <a16:creationId xmlns:a16="http://schemas.microsoft.com/office/drawing/2014/main" id="{C2B99E03-9449-D9DA-77DD-81DF490E6132}"/>
              </a:ext>
            </a:extLst>
          </p:cNvPr>
          <p:cNvPicPr>
            <a:picLocks noChangeAspect="1"/>
          </p:cNvPicPr>
          <p:nvPr/>
        </p:nvPicPr>
        <p:blipFill>
          <a:blip r:embed="rId8"/>
          <a:stretch>
            <a:fillRect/>
          </a:stretch>
        </p:blipFill>
        <p:spPr>
          <a:xfrm>
            <a:off x="9277328" y="4862184"/>
            <a:ext cx="2835929" cy="1464722"/>
          </a:xfrm>
          <a:prstGeom prst="rect">
            <a:avLst/>
          </a:prstGeom>
          <a:noFill/>
          <a:ln cap="flat">
            <a:noFill/>
          </a:ln>
        </p:spPr>
      </p:pic>
      <p:pic>
        <p:nvPicPr>
          <p:cNvPr id="11" name="Espace réservé du contenu 21">
            <a:extLst>
              <a:ext uri="{FF2B5EF4-FFF2-40B4-BE49-F238E27FC236}">
                <a16:creationId xmlns:a16="http://schemas.microsoft.com/office/drawing/2014/main" id="{2A5662B5-ACC2-9227-7ADB-33A1C56C7C9C}"/>
              </a:ext>
            </a:extLst>
          </p:cNvPr>
          <p:cNvPicPr>
            <a:picLocks noGrp="1" noChangeAspect="1"/>
          </p:cNvPicPr>
          <p:nvPr>
            <p:ph idx="1"/>
          </p:nvPr>
        </p:nvPicPr>
        <p:blipFill>
          <a:blip r:embed="rId9"/>
          <a:stretch>
            <a:fillRect/>
          </a:stretch>
        </p:blipFill>
        <p:spPr>
          <a:xfrm>
            <a:off x="10000143" y="5271159"/>
            <a:ext cx="1837660" cy="459412"/>
          </a:xfrm>
        </p:spPr>
      </p:pic>
      <p:sp>
        <p:nvSpPr>
          <p:cNvPr id="12" name="ZoneTexte 22">
            <a:extLst>
              <a:ext uri="{FF2B5EF4-FFF2-40B4-BE49-F238E27FC236}">
                <a16:creationId xmlns:a16="http://schemas.microsoft.com/office/drawing/2014/main" id="{81D22A92-69EC-02BF-B4D6-F5A601D9E5CF}"/>
              </a:ext>
            </a:extLst>
          </p:cNvPr>
          <p:cNvSpPr txBox="1"/>
          <p:nvPr/>
        </p:nvSpPr>
        <p:spPr>
          <a:xfrm>
            <a:off x="1171575" y="1533256"/>
            <a:ext cx="4572000" cy="4278094"/>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FFFF"/>
                </a:solidFill>
                <a:uFillTx/>
                <a:latin typeface="Berlin Sans FB Demi" pitchFamily="34"/>
              </a:rPr>
              <a:t>Ensuite pour le premier donjon j’ai créé un grand labyrinthe. Pour sortir du labyrinthe il faut débloquer le premier </a:t>
            </a:r>
            <a:r>
              <a:rPr lang="fr-FR" sz="1600" b="0" i="0" u="none" strike="noStrike" kern="1200" cap="none" spc="0" baseline="0" dirty="0" err="1">
                <a:solidFill>
                  <a:srgbClr val="FFFFFF"/>
                </a:solidFill>
                <a:uFillTx/>
                <a:latin typeface="Berlin Sans FB Demi" pitchFamily="34"/>
              </a:rPr>
              <a:t>PowerUp</a:t>
            </a:r>
            <a:r>
              <a:rPr lang="fr-FR" sz="1600" b="0" i="0" u="none" strike="noStrike" kern="1200" cap="none" spc="0" baseline="0" dirty="0">
                <a:solidFill>
                  <a:srgbClr val="FFFFFF"/>
                </a:solidFill>
                <a:uFillTx/>
                <a:latin typeface="Berlin Sans FB Demi" pitchFamily="34"/>
              </a:rPr>
              <a:t> (casser les murs endommagés) pour accéder à la porte de sortie. Il se trouve dans le coffre en haut a droite.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FFFF"/>
                </a:solidFill>
                <a:uFillTx/>
                <a:latin typeface="Berlin Sans FB Demi" pitchFamily="34"/>
              </a:rPr>
              <a:t>Les points bleus sont les ennemies.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FFFF"/>
                </a:solidFill>
                <a:uFillTx/>
                <a:latin typeface="Berlin Sans FB Demi" pitchFamily="34"/>
              </a:rPr>
              <a:t>La potion rouge est un gain de HP poser a proximité du premier combat du joueur.</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FFFF"/>
                </a:solidFill>
                <a:uFillTx/>
                <a:latin typeface="Berlin Sans FB Demi" pitchFamily="34"/>
              </a:rPr>
              <a:t>La zone en bas est une zone accessible avec le </a:t>
            </a:r>
            <a:r>
              <a:rPr lang="fr-FR" sz="1600" b="0" i="0" u="none" strike="noStrike" kern="1200" cap="none" spc="0" baseline="0" dirty="0" err="1">
                <a:solidFill>
                  <a:srgbClr val="FFFFFF"/>
                </a:solidFill>
                <a:uFillTx/>
                <a:latin typeface="Berlin Sans FB Demi" pitchFamily="34"/>
              </a:rPr>
              <a:t>PowerUp</a:t>
            </a:r>
            <a:r>
              <a:rPr lang="fr-FR" sz="1600" b="0" i="0" u="none" strike="noStrike" kern="1200" cap="none" spc="0" baseline="0" dirty="0">
                <a:solidFill>
                  <a:srgbClr val="FFFFFF"/>
                </a:solidFill>
                <a:uFillTx/>
                <a:latin typeface="Berlin Sans FB Demi" pitchFamily="34"/>
              </a:rPr>
              <a:t>, c’est une simple zone explorable avec une récompense au bout. Cependant à part faire explorer le joueur elle n’a pas de grande utilité.</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600" b="0" i="0" u="none" strike="noStrike" kern="1200" cap="none" spc="0" baseline="0" dirty="0">
                <a:solidFill>
                  <a:srgbClr val="FFFFFF"/>
                </a:solidFill>
                <a:uFillTx/>
                <a:latin typeface="Berlin Sans FB Demi" pitchFamily="34"/>
              </a:rPr>
              <a:t>Dans les donjons le joueur ne voit pas derrière les murs il ne voit que la zone ou il se trouve.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600" b="0" i="0" u="none" strike="noStrike" kern="1200" cap="none" spc="0" baseline="0" dirty="0">
              <a:solidFill>
                <a:srgbClr val="FFFFFF"/>
              </a:solidFill>
              <a:uFillTx/>
              <a:latin typeface="Berlin Sans FB Demi" pitchFamily="34"/>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12">
    <p:bg>
      <p:bgPr>
        <a:solidFill>
          <a:srgbClr val="000000"/>
        </a:solid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4931876D-48A8-F480-6876-03174A42751F}"/>
              </a:ext>
            </a:extLst>
          </p:cNvPr>
          <p:cNvSpPr>
            <a:spLocks noMove="1" noResize="1"/>
          </p:cNvSpPr>
          <p:nvPr/>
        </p:nvSpPr>
        <p:spPr>
          <a:xfrm>
            <a:off x="0"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A69994E9-70C5-AF35-B39E-41D642B7DEAB}"/>
              </a:ext>
            </a:extLst>
          </p:cNvPr>
          <p:cNvPicPr>
            <a:picLocks noChangeAspect="1"/>
          </p:cNvPicPr>
          <p:nvPr/>
        </p:nvPicPr>
        <p:blipFill>
          <a:blip r:embed="rId2">
            <a:alphaModFix amt="40000"/>
          </a:blip>
          <a:srcRect b="6250"/>
          <a:stretch>
            <a:fillRect/>
          </a:stretch>
        </p:blipFill>
        <p:spPr>
          <a:xfrm>
            <a:off x="18" y="1280"/>
            <a:ext cx="12191978" cy="6856719"/>
          </a:xfrm>
          <a:prstGeom prst="rect">
            <a:avLst/>
          </a:prstGeom>
          <a:noFill/>
          <a:ln cap="flat">
            <a:noFill/>
          </a:ln>
        </p:spPr>
      </p:pic>
      <p:sp>
        <p:nvSpPr>
          <p:cNvPr id="4" name="Rectangle 18">
            <a:extLst>
              <a:ext uri="{FF2B5EF4-FFF2-40B4-BE49-F238E27FC236}">
                <a16:creationId xmlns:a16="http://schemas.microsoft.com/office/drawing/2014/main" id="{8AD65D51-F794-FBAD-95F0-3B9C0D1C5858}"/>
              </a:ext>
            </a:extLst>
          </p:cNvPr>
          <p:cNvSpPr>
            <a:spLocks noMove="1" noResize="1"/>
          </p:cNvSpPr>
          <p:nvPr/>
        </p:nvSpPr>
        <p:spPr>
          <a:xfrm rot="5400013">
            <a:off x="1120140" y="346795"/>
            <a:ext cx="146304" cy="704088"/>
          </a:xfrm>
          <a:prstGeom prst="rect">
            <a:avLst/>
          </a:pr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20">
            <a:extLst>
              <a:ext uri="{FF2B5EF4-FFF2-40B4-BE49-F238E27FC236}">
                <a16:creationId xmlns:a16="http://schemas.microsoft.com/office/drawing/2014/main" id="{A1FB313D-2419-BEB2-2DC3-F27B69DAA7C0}"/>
              </a:ext>
            </a:extLst>
          </p:cNvPr>
          <p:cNvSpPr>
            <a:spLocks noMove="1" noResize="1"/>
          </p:cNvSpPr>
          <p:nvPr/>
        </p:nvSpPr>
        <p:spPr>
          <a:xfrm>
            <a:off x="841248" y="3241200"/>
            <a:ext cx="10506456" cy="1828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Content Placeholder 13">
            <a:extLst>
              <a:ext uri="{FF2B5EF4-FFF2-40B4-BE49-F238E27FC236}">
                <a16:creationId xmlns:a16="http://schemas.microsoft.com/office/drawing/2014/main" id="{9D82855A-B229-6D77-D069-FF8AA2B630E6}"/>
              </a:ext>
            </a:extLst>
          </p:cNvPr>
          <p:cNvSpPr txBox="1">
            <a:spLocks noGrp="1"/>
          </p:cNvSpPr>
          <p:nvPr>
            <p:ph idx="1"/>
          </p:nvPr>
        </p:nvSpPr>
        <p:spPr>
          <a:xfrm>
            <a:off x="841248" y="826855"/>
            <a:ext cx="10506456" cy="2324359"/>
          </a:xfrm>
        </p:spPr>
        <p:txBody>
          <a:bodyPr/>
          <a:lstStyle/>
          <a:p>
            <a:pPr lvl="0"/>
            <a:r>
              <a:rPr lang="en-US" sz="2000" dirty="0">
                <a:solidFill>
                  <a:srgbClr val="FFFFFF"/>
                </a:solidFill>
                <a:latin typeface="Berlin Sans FB Demi" pitchFamily="34"/>
              </a:rPr>
              <a:t>Une </a:t>
            </a:r>
            <a:r>
              <a:rPr lang="en-US" sz="2000" dirty="0" err="1">
                <a:solidFill>
                  <a:srgbClr val="FFFFFF"/>
                </a:solidFill>
                <a:latin typeface="Berlin Sans FB Demi" pitchFamily="34"/>
              </a:rPr>
              <a:t>fois</a:t>
            </a:r>
            <a:r>
              <a:rPr lang="en-US" sz="2000" dirty="0">
                <a:solidFill>
                  <a:srgbClr val="FFFFFF"/>
                </a:solidFill>
                <a:latin typeface="Berlin Sans FB Demi" pitchFamily="34"/>
              </a:rPr>
              <a:t> sortie du premier donjon </a:t>
            </a:r>
            <a:r>
              <a:rPr lang="en-US" sz="2000" dirty="0" err="1">
                <a:solidFill>
                  <a:srgbClr val="FFFFFF"/>
                </a:solidFill>
                <a:latin typeface="Berlin Sans FB Demi" pitchFamily="34"/>
              </a:rPr>
              <a:t>vous</a:t>
            </a:r>
            <a:r>
              <a:rPr lang="en-US" sz="2000" dirty="0">
                <a:solidFill>
                  <a:srgbClr val="FFFFFF"/>
                </a:solidFill>
                <a:latin typeface="Berlin Sans FB Demi" pitchFamily="34"/>
              </a:rPr>
              <a:t> </a:t>
            </a:r>
            <a:r>
              <a:rPr lang="en-US" sz="2000" dirty="0" err="1">
                <a:solidFill>
                  <a:srgbClr val="FFFFFF"/>
                </a:solidFill>
                <a:latin typeface="Berlin Sans FB Demi" pitchFamily="34"/>
              </a:rPr>
              <a:t>pouvez</a:t>
            </a:r>
            <a:r>
              <a:rPr lang="en-US" sz="2000" dirty="0">
                <a:solidFill>
                  <a:srgbClr val="FFFFFF"/>
                </a:solidFill>
                <a:latin typeface="Berlin Sans FB Demi" pitchFamily="34"/>
              </a:rPr>
              <a:t> </a:t>
            </a:r>
            <a:r>
              <a:rPr lang="en-US" sz="2000" dirty="0" err="1">
                <a:solidFill>
                  <a:srgbClr val="FFFFFF"/>
                </a:solidFill>
                <a:latin typeface="Berlin Sans FB Demi" pitchFamily="34"/>
              </a:rPr>
              <a:t>maintenant</a:t>
            </a:r>
            <a:r>
              <a:rPr lang="en-US" sz="2000" dirty="0">
                <a:solidFill>
                  <a:srgbClr val="FFFFFF"/>
                </a:solidFill>
                <a:latin typeface="Berlin Sans FB Demi" pitchFamily="34"/>
              </a:rPr>
              <a:t> acceder au second. Pour </a:t>
            </a:r>
            <a:r>
              <a:rPr lang="en-US" sz="2000" dirty="0" err="1">
                <a:solidFill>
                  <a:srgbClr val="FFFFFF"/>
                </a:solidFill>
                <a:latin typeface="Berlin Sans FB Demi" pitchFamily="34"/>
              </a:rPr>
              <a:t>cela</a:t>
            </a:r>
            <a:r>
              <a:rPr lang="en-US" sz="2000" dirty="0">
                <a:solidFill>
                  <a:srgbClr val="FFFFFF"/>
                </a:solidFill>
                <a:latin typeface="Berlin Sans FB Demi" pitchFamily="34"/>
              </a:rPr>
              <a:t> </a:t>
            </a:r>
            <a:r>
              <a:rPr lang="en-US" sz="2000" dirty="0" err="1">
                <a:solidFill>
                  <a:srgbClr val="FFFFFF"/>
                </a:solidFill>
                <a:latin typeface="Berlin Sans FB Demi" pitchFamily="34"/>
              </a:rPr>
              <a:t>vous</a:t>
            </a:r>
            <a:r>
              <a:rPr lang="en-US" sz="2000" dirty="0">
                <a:solidFill>
                  <a:srgbClr val="FFFFFF"/>
                </a:solidFill>
                <a:latin typeface="Berlin Sans FB Demi" pitchFamily="34"/>
              </a:rPr>
              <a:t> </a:t>
            </a:r>
            <a:r>
              <a:rPr lang="en-US" sz="2000" dirty="0" err="1">
                <a:solidFill>
                  <a:srgbClr val="FFFFFF"/>
                </a:solidFill>
                <a:latin typeface="Berlin Sans FB Demi" pitchFamily="34"/>
              </a:rPr>
              <a:t>devrez</a:t>
            </a:r>
            <a:r>
              <a:rPr lang="en-US" sz="2000" dirty="0">
                <a:solidFill>
                  <a:srgbClr val="FFFFFF"/>
                </a:solidFill>
                <a:latin typeface="Berlin Sans FB Demi" pitchFamily="34"/>
              </a:rPr>
              <a:t> passer par le château.</a:t>
            </a:r>
          </a:p>
          <a:p>
            <a:pPr lvl="0"/>
            <a:r>
              <a:rPr lang="en-US" sz="2000" dirty="0">
                <a:solidFill>
                  <a:srgbClr val="FFFFFF"/>
                </a:solidFill>
                <a:latin typeface="Berlin Sans FB Demi" pitchFamily="34"/>
              </a:rPr>
              <a:t>La premiere </a:t>
            </a:r>
            <a:r>
              <a:rPr lang="en-US" sz="2000" dirty="0" err="1">
                <a:solidFill>
                  <a:srgbClr val="FFFFFF"/>
                </a:solidFill>
                <a:latin typeface="Berlin Sans FB Demi" pitchFamily="34"/>
              </a:rPr>
              <a:t>partie</a:t>
            </a:r>
            <a:r>
              <a:rPr lang="en-US" sz="2000" dirty="0">
                <a:solidFill>
                  <a:srgbClr val="FFFFFF"/>
                </a:solidFill>
                <a:latin typeface="Berlin Sans FB Demi" pitchFamily="34"/>
              </a:rPr>
              <a:t> du château </a:t>
            </a:r>
            <a:r>
              <a:rPr lang="en-US" sz="2000" dirty="0" err="1">
                <a:solidFill>
                  <a:srgbClr val="FFFFFF"/>
                </a:solidFill>
                <a:latin typeface="Berlin Sans FB Demi" pitchFamily="34"/>
              </a:rPr>
              <a:t>est</a:t>
            </a:r>
            <a:r>
              <a:rPr lang="en-US" sz="2000" dirty="0">
                <a:solidFill>
                  <a:srgbClr val="FFFFFF"/>
                </a:solidFill>
                <a:latin typeface="Berlin Sans FB Demi" pitchFamily="34"/>
              </a:rPr>
              <a:t> le </a:t>
            </a:r>
            <a:r>
              <a:rPr lang="en-US" sz="2000" dirty="0" err="1">
                <a:solidFill>
                  <a:srgbClr val="FFFFFF"/>
                </a:solidFill>
                <a:latin typeface="Berlin Sans FB Demi" pitchFamily="34"/>
              </a:rPr>
              <a:t>cimetière</a:t>
            </a:r>
            <a:r>
              <a:rPr lang="en-US" sz="2000" dirty="0">
                <a:solidFill>
                  <a:srgbClr val="FFFFFF"/>
                </a:solidFill>
                <a:latin typeface="Berlin Sans FB Demi" pitchFamily="34"/>
              </a:rPr>
              <a:t>, dans </a:t>
            </a:r>
            <a:r>
              <a:rPr lang="en-US" sz="2000" dirty="0" err="1">
                <a:solidFill>
                  <a:srgbClr val="FFFFFF"/>
                </a:solidFill>
                <a:latin typeface="Berlin Sans FB Demi" pitchFamily="34"/>
              </a:rPr>
              <a:t>une</a:t>
            </a:r>
            <a:r>
              <a:rPr lang="en-US" sz="2000" dirty="0">
                <a:solidFill>
                  <a:srgbClr val="FFFFFF"/>
                </a:solidFill>
                <a:latin typeface="Berlin Sans FB Demi" pitchFamily="34"/>
              </a:rPr>
              <a:t> </a:t>
            </a:r>
            <a:r>
              <a:rPr lang="en-US" sz="2000" dirty="0" err="1">
                <a:solidFill>
                  <a:srgbClr val="FFFFFF"/>
                </a:solidFill>
                <a:latin typeface="Berlin Sans FB Demi" pitchFamily="34"/>
              </a:rPr>
              <a:t>tombe</a:t>
            </a:r>
            <a:r>
              <a:rPr lang="en-US" sz="2000" dirty="0">
                <a:solidFill>
                  <a:srgbClr val="FFFFFF"/>
                </a:solidFill>
                <a:latin typeface="Berlin Sans FB Demi" pitchFamily="34"/>
              </a:rPr>
              <a:t> se </a:t>
            </a:r>
            <a:r>
              <a:rPr lang="en-US" sz="2000" dirty="0" err="1">
                <a:solidFill>
                  <a:srgbClr val="FFFFFF"/>
                </a:solidFill>
                <a:latin typeface="Berlin Sans FB Demi" pitchFamily="34"/>
              </a:rPr>
              <a:t>trouve</a:t>
            </a:r>
            <a:r>
              <a:rPr lang="en-US" sz="2000" dirty="0">
                <a:solidFill>
                  <a:srgbClr val="FFFFFF"/>
                </a:solidFill>
                <a:latin typeface="Berlin Sans FB Demi" pitchFamily="34"/>
              </a:rPr>
              <a:t> un </a:t>
            </a:r>
            <a:r>
              <a:rPr lang="en-US" sz="2000" dirty="0" err="1">
                <a:solidFill>
                  <a:srgbClr val="FFFFFF"/>
                </a:solidFill>
                <a:latin typeface="Berlin Sans FB Demi" pitchFamily="34"/>
              </a:rPr>
              <a:t>coffre</a:t>
            </a:r>
            <a:r>
              <a:rPr lang="en-US" sz="2000" dirty="0">
                <a:solidFill>
                  <a:srgbClr val="FFFFFF"/>
                </a:solidFill>
                <a:latin typeface="Berlin Sans FB Demi" pitchFamily="34"/>
              </a:rPr>
              <a:t>, et plus loin dans </a:t>
            </a:r>
            <a:r>
              <a:rPr lang="en-US" sz="2000" dirty="0" err="1">
                <a:solidFill>
                  <a:srgbClr val="FFFFFF"/>
                </a:solidFill>
                <a:latin typeface="Berlin Sans FB Demi" pitchFamily="34"/>
              </a:rPr>
              <a:t>une</a:t>
            </a:r>
            <a:r>
              <a:rPr lang="en-US" sz="2000" dirty="0">
                <a:solidFill>
                  <a:srgbClr val="FFFFFF"/>
                </a:solidFill>
                <a:latin typeface="Berlin Sans FB Demi" pitchFamily="34"/>
              </a:rPr>
              <a:t> </a:t>
            </a:r>
            <a:r>
              <a:rPr lang="en-US" sz="2000" dirty="0" err="1">
                <a:solidFill>
                  <a:srgbClr val="FFFFFF"/>
                </a:solidFill>
                <a:latin typeface="Berlin Sans FB Demi" pitchFamily="34"/>
              </a:rPr>
              <a:t>montagne</a:t>
            </a:r>
            <a:r>
              <a:rPr lang="en-US" sz="2000" dirty="0">
                <a:solidFill>
                  <a:srgbClr val="FFFFFF"/>
                </a:solidFill>
                <a:latin typeface="Berlin Sans FB Demi" pitchFamily="34"/>
              </a:rPr>
              <a:t> se </a:t>
            </a:r>
            <a:r>
              <a:rPr lang="en-US" sz="2000" dirty="0" err="1">
                <a:solidFill>
                  <a:srgbClr val="FFFFFF"/>
                </a:solidFill>
                <a:latin typeface="Berlin Sans FB Demi" pitchFamily="34"/>
              </a:rPr>
              <a:t>trouve</a:t>
            </a:r>
            <a:r>
              <a:rPr lang="en-US" sz="2000" dirty="0">
                <a:solidFill>
                  <a:srgbClr val="FFFFFF"/>
                </a:solidFill>
                <a:latin typeface="Berlin Sans FB Demi" pitchFamily="34"/>
              </a:rPr>
              <a:t> </a:t>
            </a:r>
            <a:r>
              <a:rPr lang="en-US" sz="2000" dirty="0" err="1">
                <a:solidFill>
                  <a:srgbClr val="FFFFFF"/>
                </a:solidFill>
                <a:latin typeface="Berlin Sans FB Demi" pitchFamily="34"/>
              </a:rPr>
              <a:t>aussi</a:t>
            </a:r>
            <a:r>
              <a:rPr lang="en-US" sz="2000" dirty="0">
                <a:solidFill>
                  <a:srgbClr val="FFFFFF"/>
                </a:solidFill>
                <a:latin typeface="Berlin Sans FB Demi" pitchFamily="34"/>
              </a:rPr>
              <a:t> un </a:t>
            </a:r>
            <a:r>
              <a:rPr lang="en-US" sz="2000" dirty="0" err="1">
                <a:solidFill>
                  <a:srgbClr val="FFFFFF"/>
                </a:solidFill>
                <a:latin typeface="Berlin Sans FB Demi" pitchFamily="34"/>
              </a:rPr>
              <a:t>autre</a:t>
            </a:r>
            <a:r>
              <a:rPr lang="en-US" sz="2000" dirty="0">
                <a:solidFill>
                  <a:srgbClr val="FFFFFF"/>
                </a:solidFill>
                <a:latin typeface="Berlin Sans FB Demi" pitchFamily="34"/>
              </a:rPr>
              <a:t> </a:t>
            </a:r>
            <a:r>
              <a:rPr lang="en-US" sz="2000" dirty="0" err="1">
                <a:solidFill>
                  <a:srgbClr val="FFFFFF"/>
                </a:solidFill>
                <a:latin typeface="Berlin Sans FB Demi" pitchFamily="34"/>
              </a:rPr>
              <a:t>coffre</a:t>
            </a:r>
            <a:r>
              <a:rPr lang="en-US" sz="2000" dirty="0">
                <a:solidFill>
                  <a:srgbClr val="FFFFFF"/>
                </a:solidFill>
                <a:latin typeface="Berlin Sans FB Demi" pitchFamily="34"/>
              </a:rPr>
              <a:t>.</a:t>
            </a:r>
          </a:p>
          <a:p>
            <a:pPr lvl="0"/>
            <a:r>
              <a:rPr lang="en-US" sz="2000" dirty="0">
                <a:solidFill>
                  <a:srgbClr val="FFFFFF"/>
                </a:solidFill>
                <a:latin typeface="Berlin Sans FB Demi" pitchFamily="34"/>
              </a:rPr>
              <a:t>Et tout </a:t>
            </a:r>
            <a:r>
              <a:rPr lang="en-US" sz="2000" dirty="0" err="1">
                <a:solidFill>
                  <a:srgbClr val="FFFFFF"/>
                </a:solidFill>
                <a:latin typeface="Berlin Sans FB Demi" pitchFamily="34"/>
              </a:rPr>
              <a:t>en</a:t>
            </a:r>
            <a:r>
              <a:rPr lang="en-US" sz="2000" dirty="0">
                <a:solidFill>
                  <a:srgbClr val="FFFFFF"/>
                </a:solidFill>
                <a:latin typeface="Berlin Sans FB Demi" pitchFamily="34"/>
              </a:rPr>
              <a:t> haut se </a:t>
            </a:r>
            <a:r>
              <a:rPr lang="en-US" sz="2000" dirty="0" err="1">
                <a:solidFill>
                  <a:srgbClr val="FFFFFF"/>
                </a:solidFill>
                <a:latin typeface="Berlin Sans FB Demi" pitchFamily="34"/>
              </a:rPr>
              <a:t>trouve</a:t>
            </a:r>
            <a:r>
              <a:rPr lang="en-US" sz="2000" dirty="0">
                <a:solidFill>
                  <a:srgbClr val="FFFFFF"/>
                </a:solidFill>
                <a:latin typeface="Berlin Sans FB Demi" pitchFamily="34"/>
              </a:rPr>
              <a:t> la </a:t>
            </a:r>
            <a:r>
              <a:rPr lang="en-US" sz="2000" dirty="0" err="1">
                <a:solidFill>
                  <a:srgbClr val="FFFFFF"/>
                </a:solidFill>
                <a:latin typeface="Berlin Sans FB Demi" pitchFamily="34"/>
              </a:rPr>
              <a:t>porte</a:t>
            </a:r>
            <a:r>
              <a:rPr lang="en-US" sz="2000" dirty="0">
                <a:solidFill>
                  <a:srgbClr val="FFFFFF"/>
                </a:solidFill>
                <a:latin typeface="Berlin Sans FB Demi" pitchFamily="34"/>
              </a:rPr>
              <a:t> du second donjon.</a:t>
            </a:r>
          </a:p>
        </p:txBody>
      </p:sp>
      <p:pic>
        <p:nvPicPr>
          <p:cNvPr id="7" name="Image 2">
            <a:extLst>
              <a:ext uri="{FF2B5EF4-FFF2-40B4-BE49-F238E27FC236}">
                <a16:creationId xmlns:a16="http://schemas.microsoft.com/office/drawing/2014/main" id="{77110CD4-1F6C-1F54-81C6-DB7E85856CED}"/>
              </a:ext>
            </a:extLst>
          </p:cNvPr>
          <p:cNvPicPr>
            <a:picLocks noChangeAspect="1"/>
          </p:cNvPicPr>
          <p:nvPr/>
        </p:nvPicPr>
        <p:blipFill>
          <a:blip r:embed="rId3"/>
          <a:stretch>
            <a:fillRect/>
          </a:stretch>
        </p:blipFill>
        <p:spPr>
          <a:xfrm>
            <a:off x="841248" y="3429000"/>
            <a:ext cx="4888217" cy="2803312"/>
          </a:xfrm>
          <a:prstGeom prst="rect">
            <a:avLst/>
          </a:prstGeom>
          <a:noFill/>
          <a:ln cap="flat">
            <a:noFill/>
          </a:ln>
        </p:spPr>
      </p:pic>
      <p:pic>
        <p:nvPicPr>
          <p:cNvPr id="8" name="Image 7">
            <a:extLst>
              <a:ext uri="{FF2B5EF4-FFF2-40B4-BE49-F238E27FC236}">
                <a16:creationId xmlns:a16="http://schemas.microsoft.com/office/drawing/2014/main" id="{1E8A0333-18AB-531B-A66A-AE1F8BF6E77A}"/>
              </a:ext>
            </a:extLst>
          </p:cNvPr>
          <p:cNvPicPr>
            <a:picLocks noChangeAspect="1"/>
          </p:cNvPicPr>
          <p:nvPr/>
        </p:nvPicPr>
        <p:blipFill>
          <a:blip r:embed="rId4"/>
          <a:stretch>
            <a:fillRect/>
          </a:stretch>
        </p:blipFill>
        <p:spPr>
          <a:xfrm>
            <a:off x="6459486" y="3429000"/>
            <a:ext cx="4888217" cy="2803312"/>
          </a:xfrm>
          <a:prstGeom prst="rect">
            <a:avLst/>
          </a:prstGeom>
          <a:noFill/>
          <a:ln cap="flat">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11">
    <p:bg>
      <p:bgPr>
        <a:solidFill>
          <a:srgbClr val="FFFFFF"/>
        </a:solidFill>
        <a:effectLst/>
      </p:bgPr>
    </p:bg>
    <p:spTree>
      <p:nvGrpSpPr>
        <p:cNvPr id="1" name=""/>
        <p:cNvGrpSpPr/>
        <p:nvPr/>
      </p:nvGrpSpPr>
      <p:grpSpPr>
        <a:xfrm>
          <a:off x="0" y="0"/>
          <a:ext cx="0" cy="0"/>
          <a:chOff x="0" y="0"/>
          <a:chExt cx="0" cy="0"/>
        </a:xfrm>
      </p:grpSpPr>
      <p:pic>
        <p:nvPicPr>
          <p:cNvPr id="2" name="Espace réservé du contenu 4">
            <a:extLst>
              <a:ext uri="{FF2B5EF4-FFF2-40B4-BE49-F238E27FC236}">
                <a16:creationId xmlns:a16="http://schemas.microsoft.com/office/drawing/2014/main" id="{54FE8700-861E-55C9-EBA0-F26F5F204B67}"/>
              </a:ext>
            </a:extLst>
          </p:cNvPr>
          <p:cNvPicPr>
            <a:picLocks noChangeAspect="1"/>
          </p:cNvPicPr>
          <p:nvPr/>
        </p:nvPicPr>
        <p:blipFill>
          <a:blip r:embed="rId2"/>
          <a:srcRect b="6250"/>
          <a:stretch>
            <a:fillRect/>
          </a:stretch>
        </p:blipFill>
        <p:spPr>
          <a:xfrm>
            <a:off x="18" y="0"/>
            <a:ext cx="12191978" cy="6856719"/>
          </a:xfrm>
          <a:prstGeom prst="rect">
            <a:avLst/>
          </a:prstGeom>
          <a:noFill/>
          <a:ln cap="flat">
            <a:noFill/>
          </a:ln>
        </p:spPr>
      </p:pic>
      <p:sp>
        <p:nvSpPr>
          <p:cNvPr id="3" name="Freeform: Shape 16">
            <a:extLst>
              <a:ext uri="{FF2B5EF4-FFF2-40B4-BE49-F238E27FC236}">
                <a16:creationId xmlns:a16="http://schemas.microsoft.com/office/drawing/2014/main" id="{04F41C84-7FB8-90BA-D557-D2AE81D7D362}"/>
              </a:ext>
            </a:extLst>
          </p:cNvPr>
          <p:cNvSpPr>
            <a:spLocks noMove="1" noResize="1"/>
          </p:cNvSpPr>
          <p:nvPr/>
        </p:nvSpPr>
        <p:spPr>
          <a:xfrm>
            <a:off x="827093" y="1498601"/>
            <a:ext cx="5260972" cy="4707596"/>
          </a:xfrm>
          <a:custGeom>
            <a:avLst/>
            <a:gdLst>
              <a:gd name="f0" fmla="val 10800000"/>
              <a:gd name="f1" fmla="val 5400000"/>
              <a:gd name="f2" fmla="val 180"/>
              <a:gd name="f3" fmla="val w"/>
              <a:gd name="f4" fmla="val h"/>
              <a:gd name="f5" fmla="val 0"/>
              <a:gd name="f6" fmla="val 5260975"/>
              <a:gd name="f7" fmla="val 4707593"/>
              <a:gd name="f8" fmla="val 3296937"/>
              <a:gd name="f9" fmla="val 3518571"/>
              <a:gd name="f10" fmla="val 5226504"/>
              <a:gd name="f11" fmla="val 3534000"/>
              <a:gd name="f12" fmla="val 5219783"/>
              <a:gd name="f13" fmla="val 3536785"/>
              <a:gd name="f14" fmla="val 5212389"/>
              <a:gd name="f15" fmla="val 3538321"/>
              <a:gd name="f16" fmla="val 5206341"/>
              <a:gd name="f17" fmla="val 3542065"/>
              <a:gd name="f18" fmla="val 5178495"/>
              <a:gd name="f19" fmla="val 3559156"/>
              <a:gd name="f20" fmla="val 5151515"/>
              <a:gd name="f21" fmla="val 3577591"/>
              <a:gd name="f22" fmla="val 5123287"/>
              <a:gd name="f23" fmla="val 3594010"/>
              <a:gd name="f24" fmla="val 5094195"/>
              <a:gd name="f25" fmla="val 3611004"/>
              <a:gd name="f26" fmla="val 5068175"/>
              <a:gd name="f27" fmla="val 3631071"/>
              <a:gd name="f28" fmla="val 5048107"/>
              <a:gd name="f29" fmla="val 3658244"/>
              <a:gd name="f30" fmla="val 5029480"/>
              <a:gd name="f31" fmla="val 3683496"/>
              <a:gd name="f32" fmla="val 5011429"/>
              <a:gd name="f33" fmla="val 3709131"/>
              <a:gd name="f34" fmla="val 4992899"/>
              <a:gd name="f35" fmla="val 3734479"/>
              <a:gd name="f36" fmla="val 4988194"/>
              <a:gd name="f37" fmla="val 3740912"/>
              <a:gd name="f38" fmla="val 4983874"/>
              <a:gd name="f39" fmla="val 3748498"/>
              <a:gd name="f40" fmla="val 4977440"/>
              <a:gd name="f41" fmla="val 3752627"/>
              <a:gd name="f42" fmla="val 4964094"/>
              <a:gd name="f43" fmla="val 3761268"/>
              <a:gd name="f44" fmla="val 4949500"/>
              <a:gd name="f45" fmla="val 3768277"/>
              <a:gd name="f46" fmla="val 4935194"/>
              <a:gd name="f47" fmla="val 3775382"/>
              <a:gd name="f48" fmla="val 4922903"/>
              <a:gd name="f49" fmla="val 3781431"/>
              <a:gd name="f50" fmla="val 4909846"/>
              <a:gd name="f51" fmla="val 3785943"/>
              <a:gd name="f52" fmla="val 4897844"/>
              <a:gd name="f53" fmla="val 3792472"/>
              <a:gd name="f54" fmla="val 4888243"/>
              <a:gd name="f55" fmla="val 3797658"/>
              <a:gd name="f56" fmla="val 4879697"/>
              <a:gd name="f57" fmla="val 3804859"/>
              <a:gd name="f58" fmla="val 4870767"/>
              <a:gd name="f59" fmla="val 3811388"/>
              <a:gd name="f60" fmla="val 4862990"/>
              <a:gd name="f61" fmla="val 3817052"/>
              <a:gd name="f62" fmla="val 4854445"/>
              <a:gd name="f63" fmla="val 3821949"/>
              <a:gd name="f64" fmla="val 4847917"/>
              <a:gd name="f65" fmla="val 3828767"/>
              <a:gd name="f66" fmla="val 4831977"/>
              <a:gd name="f67" fmla="val 3845281"/>
              <a:gd name="f68" fmla="val 4815942"/>
              <a:gd name="f69" fmla="val 3861508"/>
              <a:gd name="f70" fmla="val 4796163"/>
              <a:gd name="f71" fmla="val 3873702"/>
              <a:gd name="f72" fmla="val 4776672"/>
              <a:gd name="f73" fmla="val 3885799"/>
              <a:gd name="f74" fmla="val 4758237"/>
              <a:gd name="f75" fmla="val 3899338"/>
              <a:gd name="f76" fmla="val 4738843"/>
              <a:gd name="f77" fmla="val 3911628"/>
              <a:gd name="f78" fmla="val 4719831"/>
              <a:gd name="f79" fmla="val 3923630"/>
              <a:gd name="f80" fmla="val 4702645"/>
              <a:gd name="f81" fmla="val 3936783"/>
              <a:gd name="f82" fmla="val 4692755"/>
              <a:gd name="f83" fmla="val 3958099"/>
              <a:gd name="f84" fmla="val 4688339"/>
              <a:gd name="f85" fmla="val 3967508"/>
              <a:gd name="f86" fmla="val 4682097"/>
              <a:gd name="f87" fmla="val 3977782"/>
              <a:gd name="f88" fmla="val 4673744"/>
              <a:gd name="f89" fmla="val 3983255"/>
              <a:gd name="f90" fmla="val 4661838"/>
              <a:gd name="f91" fmla="val 3991032"/>
              <a:gd name="f92" fmla="val 4646764"/>
              <a:gd name="f93" fmla="val 3993817"/>
              <a:gd name="f94" fmla="val 4633801"/>
              <a:gd name="f95" fmla="val 4000442"/>
              <a:gd name="f96" fmla="val 4618535"/>
              <a:gd name="f97" fmla="val 4008219"/>
              <a:gd name="f98" fmla="val 4600869"/>
              <a:gd name="f99" fmla="val 4014940"/>
              <a:gd name="f100" fmla="val 4590499"/>
              <a:gd name="f101" fmla="val 4027326"/>
              <a:gd name="f102" fmla="val 4581281"/>
              <a:gd name="f103" fmla="val 4038368"/>
              <a:gd name="f104" fmla="val 4571968"/>
              <a:gd name="f105" fmla="val 4047009"/>
              <a:gd name="f106" fmla="val 4559773"/>
              <a:gd name="f107" fmla="val 4054018"/>
              <a:gd name="f108" fmla="val 4551229"/>
              <a:gd name="f109" fmla="val 4058915"/>
              <a:gd name="f110" fmla="val 4544892"/>
              <a:gd name="f111" fmla="val 4067844"/>
              <a:gd name="f112" fmla="val 4536059"/>
              <a:gd name="f113" fmla="val 4071877"/>
              <a:gd name="f114" fmla="val 4524442"/>
              <a:gd name="f115" fmla="val 4077254"/>
              <a:gd name="f116" fmla="val 4512727"/>
              <a:gd name="f117" fmla="val 4081479"/>
              <a:gd name="f118" fmla="val 4502550"/>
              <a:gd name="f119" fmla="val 4089832"/>
              <a:gd name="f120" fmla="val 4491987"/>
              <a:gd name="f121" fmla="val 4098473"/>
              <a:gd name="f122" fmla="val 4479986"/>
              <a:gd name="f123" fmla="val 4105290"/>
              <a:gd name="f124" fmla="val 4468944"/>
              <a:gd name="f125" fmla="val 4113356"/>
              <a:gd name="f126" fmla="val 4463087"/>
              <a:gd name="f127" fmla="val 4117676"/>
              <a:gd name="f128" fmla="val 4458286"/>
              <a:gd name="f129" fmla="val 4123341"/>
              <a:gd name="f130" fmla="val 4452623"/>
              <a:gd name="f131" fmla="val 4127854"/>
              <a:gd name="f132" fmla="val 4442252"/>
              <a:gd name="f133" fmla="val 4136111"/>
              <a:gd name="f134" fmla="val 4431690"/>
              <a:gd name="f135" fmla="val 4144176"/>
              <a:gd name="f136" fmla="val 4421032"/>
              <a:gd name="f137" fmla="val 4151953"/>
              <a:gd name="f138" fmla="val 4410375"/>
              <a:gd name="f139" fmla="val 4159731"/>
              <a:gd name="f140" fmla="val 4400197"/>
              <a:gd name="f141" fmla="val 4168756"/>
              <a:gd name="f142" fmla="val 4388483"/>
              <a:gd name="f143" fmla="val 4174421"/>
              <a:gd name="f144" fmla="val 4368513"/>
              <a:gd name="f145" fmla="val 4184023"/>
              <a:gd name="f146" fmla="val 4346717"/>
              <a:gd name="f147" fmla="val 4189784"/>
              <a:gd name="f148" fmla="val 4327321"/>
              <a:gd name="f149" fmla="val 4200153"/>
              <a:gd name="f150" fmla="val 4307639"/>
              <a:gd name="f151" fmla="val 4210714"/>
              <a:gd name="f152" fmla="val 4289107"/>
              <a:gd name="f153" fmla="val 4223965"/>
              <a:gd name="f154" fmla="val 4271633"/>
              <a:gd name="f155" fmla="val 4237983"/>
              <a:gd name="f156" fmla="val 4257807"/>
              <a:gd name="f157" fmla="val 4249025"/>
              <a:gd name="f158" fmla="val 4244845"/>
              <a:gd name="f159" fmla="val 4259971"/>
              <a:gd name="f160" fmla="val 4227465"/>
              <a:gd name="f161" fmla="val 4265635"/>
              <a:gd name="f162" fmla="val 4217768"/>
              <a:gd name="f163" fmla="val 4268804"/>
              <a:gd name="f164" fmla="val 4207591"/>
              <a:gd name="f165" fmla="val 4275717"/>
              <a:gd name="f166" fmla="val 4201733"/>
              <a:gd name="f167" fmla="val 4283783"/>
              <a:gd name="f168" fmla="val 4189059"/>
              <a:gd name="f169" fmla="val 4301353"/>
              <a:gd name="f170" fmla="val 4172833"/>
              <a:gd name="f171" fmla="val 4313739"/>
              <a:gd name="f172" fmla="val 4154494"/>
              <a:gd name="f173" fmla="val 4324301"/>
              <a:gd name="f174" fmla="val 4130010"/>
              <a:gd name="f175" fmla="val 4338511"/>
              <a:gd name="f176" fmla="val 4105814"/>
              <a:gd name="f177" fmla="val 4353009"/>
              <a:gd name="f178" fmla="val 4081234"/>
              <a:gd name="f179" fmla="val 4366931"/>
              <a:gd name="f180" fmla="val 4066737"/>
              <a:gd name="f181" fmla="val 4375189"/>
              <a:gd name="f182" fmla="val 4052335"/>
              <a:gd name="f183" fmla="val 4383926"/>
              <a:gd name="f184" fmla="val 4036971"/>
              <a:gd name="f185" fmla="val 4389975"/>
              <a:gd name="f186" fmla="val 4005575"/>
              <a:gd name="f187" fmla="val 4402457"/>
              <a:gd name="f188" fmla="val 3973410"/>
              <a:gd name="f189" fmla="val 4413114"/>
              <a:gd name="f190" fmla="val 3941725"/>
              <a:gd name="f191" fmla="val 4424733"/>
              <a:gd name="f192" fmla="val 3931355"/>
              <a:gd name="f193" fmla="val 4428477"/>
              <a:gd name="f194" fmla="val 3921561"/>
              <a:gd name="f195" fmla="val 4433854"/>
              <a:gd name="f196" fmla="val 3910999"/>
              <a:gd name="f197" fmla="val 4437119"/>
              <a:gd name="f198" fmla="val 3899573"/>
              <a:gd name="f199" fmla="val 4440671"/>
              <a:gd name="f200" fmla="val 3887285"/>
              <a:gd name="f201" fmla="val 4441727"/>
              <a:gd name="f202" fmla="val 3875859"/>
              <a:gd name="f203" fmla="val 4445280"/>
              <a:gd name="f204" fmla="val 3856847"/>
              <a:gd name="f205" fmla="val 4451136"/>
              <a:gd name="f206" fmla="val 3838412"/>
              <a:gd name="f207" fmla="val 4458626"/>
              <a:gd name="f208" fmla="val 3819401"/>
              <a:gd name="f209" fmla="val 4464579"/>
              <a:gd name="f210" fmla="val 3782723"/>
              <a:gd name="f211" fmla="val 4476005"/>
              <a:gd name="f212" fmla="val 3745949"/>
              <a:gd name="f213" fmla="val 4486951"/>
              <a:gd name="f214" fmla="val 3709176"/>
              <a:gd name="f215" fmla="val 4497800"/>
              <a:gd name="f216" fmla="val 3701303"/>
              <a:gd name="f217" fmla="val 4500105"/>
              <a:gd name="f218" fmla="val 3692757"/>
              <a:gd name="f219" fmla="val 4500393"/>
              <a:gd name="f220" fmla="val 3684981"/>
              <a:gd name="f221" fmla="val 4502889"/>
              <a:gd name="f222" fmla="val 3664337"/>
              <a:gd name="f223" fmla="val 4509610"/>
              <a:gd name="f224" fmla="val 3643789"/>
              <a:gd name="f225" fmla="val 4516907"/>
              <a:gd name="f226" fmla="val 3623338"/>
              <a:gd name="f227" fmla="val 4524300"/>
              <a:gd name="f228" fmla="val 3610953"/>
              <a:gd name="f229" fmla="val 4528813"/>
              <a:gd name="f230" fmla="val 3598854"/>
              <a:gd name="f231" fmla="val 4534382"/>
              <a:gd name="f232" fmla="val 3586373"/>
              <a:gd name="f233" fmla="val 4538702"/>
              <a:gd name="f234" fmla="val 3576387"/>
              <a:gd name="f235" fmla="val 4542159"/>
              <a:gd name="f236" fmla="val 3566113"/>
              <a:gd name="f237" fmla="val 4544847"/>
              <a:gd name="f238" fmla="val 3555743"/>
              <a:gd name="f239" fmla="val 4546960"/>
              <a:gd name="f240" fmla="val 3546814"/>
              <a:gd name="f241" fmla="val 4548785"/>
              <a:gd name="f242" fmla="val 3537501"/>
              <a:gd name="f243" fmla="val 4548592"/>
              <a:gd name="f244" fmla="val 3528667"/>
              <a:gd name="f245" fmla="val 4550801"/>
              <a:gd name="f246" fmla="val 3504759"/>
              <a:gd name="f247" fmla="val 4556753"/>
              <a:gd name="f248" fmla="val 3481140"/>
              <a:gd name="f249" fmla="val 4563475"/>
              <a:gd name="f250" fmla="val 3457424"/>
              <a:gd name="f251" fmla="val 4569811"/>
              <a:gd name="f252" fmla="val 3447919"/>
              <a:gd name="f253" fmla="val 4572308"/>
              <a:gd name="f254" fmla="val 3438221"/>
              <a:gd name="f255" fmla="val 4574133"/>
              <a:gd name="f256" fmla="val 3429003"/>
              <a:gd name="f257" fmla="val 4577301"/>
              <a:gd name="f258" fmla="val 3404327"/>
              <a:gd name="f259" fmla="val 4585654"/>
              <a:gd name="f260" fmla="val 3380036"/>
              <a:gd name="f261" fmla="val 4595159"/>
              <a:gd name="f262" fmla="val 3355264"/>
              <a:gd name="f263" fmla="val 4603033"/>
              <a:gd name="f264" fmla="val 3334717"/>
              <a:gd name="f265" fmla="val 4609562"/>
              <a:gd name="f266" fmla="val 3313593"/>
              <a:gd name="f267" fmla="val 4614266"/>
              <a:gd name="f268" fmla="val 3292757"/>
              <a:gd name="f269" fmla="val 4620027"/>
              <a:gd name="f270" fmla="val 3283924"/>
              <a:gd name="f271" fmla="val 4622524"/>
              <a:gd name="f272" fmla="val 3275475"/>
              <a:gd name="f273" fmla="val 4626077"/>
              <a:gd name="f274" fmla="val 3266643"/>
              <a:gd name="f275" fmla="val 4628188"/>
              <a:gd name="f276" fmla="val 3246863"/>
              <a:gd name="f277" fmla="val 4632990"/>
              <a:gd name="f278" fmla="val 3226796"/>
              <a:gd name="f279" fmla="val 4637022"/>
              <a:gd name="f280" fmla="val 3206921"/>
              <a:gd name="f281" fmla="val 4641823"/>
              <a:gd name="f282" fmla="val 3195590"/>
              <a:gd name="f283" fmla="val 4644607"/>
              <a:gd name="f284" fmla="val 3184645"/>
              <a:gd name="f285" fmla="val 4649600"/>
              <a:gd name="f286" fmla="val 3173123"/>
              <a:gd name="f287" fmla="val 4651425"/>
              <a:gd name="f288" fmla="val 3145759"/>
              <a:gd name="f289" fmla="val 4655745"/>
              <a:gd name="f290" fmla="val 3118203"/>
              <a:gd name="f291" fmla="val 4658817"/>
              <a:gd name="f292" fmla="val 3090646"/>
              <a:gd name="f293" fmla="val 4662274"/>
              <a:gd name="f294" fmla="val 3062227"/>
              <a:gd name="f295" fmla="val 4665826"/>
              <a:gd name="f296" fmla="val 3033902"/>
              <a:gd name="f297" fmla="val 4669571"/>
              <a:gd name="f298" fmla="val 3005480"/>
              <a:gd name="f299" fmla="val 4672739"/>
              <a:gd name="f300" fmla="val 2989926"/>
              <a:gd name="f301" fmla="val 4674372"/>
              <a:gd name="f302" fmla="val 2974275"/>
              <a:gd name="f303" fmla="val 4674660"/>
              <a:gd name="f304" fmla="val 2958721"/>
              <a:gd name="f305" fmla="val 4676196"/>
              <a:gd name="f306" fmla="val 2945087"/>
              <a:gd name="f307" fmla="val 4677541"/>
              <a:gd name="f308" fmla="val 2931549"/>
              <a:gd name="f309" fmla="val 4680037"/>
              <a:gd name="f310" fmla="val 2917915"/>
              <a:gd name="f311" fmla="val 4681670"/>
              <a:gd name="f312" fmla="val 2906105"/>
              <a:gd name="f313" fmla="val 4683013"/>
              <a:gd name="f314" fmla="val 2894199"/>
              <a:gd name="f315" fmla="val 4683781"/>
              <a:gd name="f316" fmla="val 2882389"/>
              <a:gd name="f317" fmla="val 4685126"/>
              <a:gd name="f318" fmla="val 2863475"/>
              <a:gd name="f319" fmla="val 4687334"/>
              <a:gd name="f320" fmla="val 2844655"/>
              <a:gd name="f321" fmla="val 4689831"/>
              <a:gd name="f322" fmla="val 2825837"/>
              <a:gd name="f323" fmla="val 4692135"/>
              <a:gd name="f324" fmla="val 2817964"/>
              <a:gd name="f325" fmla="val 4692999"/>
              <a:gd name="f326" fmla="val 2809706"/>
              <a:gd name="f327" fmla="val 4695399"/>
              <a:gd name="f328" fmla="val 2802313"/>
              <a:gd name="f329" fmla="val 4693960"/>
              <a:gd name="f330" fmla="val 2783686"/>
              <a:gd name="f331" fmla="val 4690310"/>
              <a:gd name="f332" fmla="val 2765347"/>
              <a:gd name="f333" fmla="val 4691367"/>
              <a:gd name="f334" fmla="val 2746816"/>
              <a:gd name="f335" fmla="val 4693863"/>
              <a:gd name="f336" fmla="val 2740479"/>
              <a:gd name="f337" fmla="val 4694728"/>
              <a:gd name="f338" fmla="val 2733662"/>
              <a:gd name="f339" fmla="val 4694535"/>
              <a:gd name="f340" fmla="val 2727517"/>
              <a:gd name="f341" fmla="val 4692903"/>
              <a:gd name="f342" fmla="val 2714939"/>
              <a:gd name="f343" fmla="val 4689638"/>
              <a:gd name="f344" fmla="val 2702745"/>
              <a:gd name="f345" fmla="val 4685029"/>
              <a:gd name="f346" fmla="val 2690359"/>
              <a:gd name="f347" fmla="val 4680997"/>
              <a:gd name="f348" fmla="val 2689014"/>
              <a:gd name="f349" fmla="val 4680517"/>
              <a:gd name="f350" fmla="val 2687382"/>
              <a:gd name="f351" fmla="val 4680421"/>
              <a:gd name="f352" fmla="val 2685943"/>
              <a:gd name="f353" fmla="val 4680133"/>
              <a:gd name="f354" fmla="val 2677781"/>
              <a:gd name="f355" fmla="val 4678500"/>
              <a:gd name="f356" fmla="val 2669717"/>
              <a:gd name="f357" fmla="val 4676868"/>
              <a:gd name="f358" fmla="val 2661554"/>
              <a:gd name="f359" fmla="val 4675428"/>
              <a:gd name="f360" fmla="val 2657138"/>
              <a:gd name="f361" fmla="val 2652625"/>
              <a:gd name="f362" fmla="val 4674564"/>
              <a:gd name="f363" fmla="val 2648208"/>
              <a:gd name="f364" fmla="val 4673892"/>
              <a:gd name="f365" fmla="val 2631118"/>
              <a:gd name="f366" fmla="val 4671203"/>
              <a:gd name="f367" fmla="val 2612299"/>
              <a:gd name="f368" fmla="val 4675716"/>
              <a:gd name="f369" fmla="val 2597512"/>
              <a:gd name="f370" fmla="val 4664099"/>
              <a:gd name="f371" fmla="val 2587911"/>
              <a:gd name="f372" fmla="val 4656609"/>
              <a:gd name="f373" fmla="val 2578597"/>
              <a:gd name="f374" fmla="val 4658338"/>
              <a:gd name="f375" fmla="val 2568324"/>
              <a:gd name="f376" fmla="val 4659490"/>
              <a:gd name="f377" fmla="val 2560547"/>
              <a:gd name="f378" fmla="val 4660354"/>
              <a:gd name="f379" fmla="val 2552577"/>
              <a:gd name="f380" fmla="val 4660065"/>
              <a:gd name="f381" fmla="val 2544704"/>
              <a:gd name="f382" fmla="val 4660162"/>
              <a:gd name="f383" fmla="val 2530878"/>
              <a:gd name="f384" fmla="val 4660449"/>
              <a:gd name="f385" fmla="val 2517052"/>
              <a:gd name="f386" fmla="val 4660546"/>
              <a:gd name="f387" fmla="val 2503225"/>
              <a:gd name="f388" fmla="val 4661026"/>
              <a:gd name="f389" fmla="val 2498808"/>
              <a:gd name="f390" fmla="val 4661218"/>
              <a:gd name="f391" fmla="val 2494297"/>
              <a:gd name="f392" fmla="val 4663619"/>
              <a:gd name="f393" fmla="val 2489975"/>
              <a:gd name="f394" fmla="val 4663235"/>
              <a:gd name="f395" fmla="val 2470004"/>
              <a:gd name="f396" fmla="val 4661410"/>
              <a:gd name="f397" fmla="val 2450033"/>
              <a:gd name="f398" fmla="val 4658529"/>
              <a:gd name="f399" fmla="val 2430061"/>
              <a:gd name="f400" fmla="val 4656897"/>
              <a:gd name="f401" fmla="val 2418732"/>
              <a:gd name="f402" fmla="val 4655938"/>
              <a:gd name="f403" fmla="val 2407114"/>
              <a:gd name="f404" fmla="val 4657761"/>
              <a:gd name="f405" fmla="val 2395880"/>
              <a:gd name="f406" fmla="val 4656417"/>
              <a:gd name="f407" fmla="val 2382919"/>
              <a:gd name="f408" fmla="val 4654881"/>
              <a:gd name="f409" fmla="val 2370245"/>
              <a:gd name="f410" fmla="val 4650945"/>
              <a:gd name="f411" fmla="val 2357378"/>
              <a:gd name="f412" fmla="val 4648544"/>
              <a:gd name="f413" fmla="val 2353826"/>
              <a:gd name="f414" fmla="val 4647872"/>
              <a:gd name="f415" fmla="val 2349889"/>
              <a:gd name="f416" fmla="val 4648736"/>
              <a:gd name="f417" fmla="val 2346145"/>
              <a:gd name="f418" fmla="val 4648928"/>
              <a:gd name="f419" fmla="val 2341920"/>
              <a:gd name="f420" fmla="val 4649120"/>
              <a:gd name="f421" fmla="val 2337791"/>
              <a:gd name="f422" fmla="val 4649504"/>
              <a:gd name="f423" fmla="val 2333567"/>
              <a:gd name="f424" fmla="val 2320700"/>
              <a:gd name="f425" fmla="val 4649793"/>
              <a:gd name="f426" fmla="val 2307835"/>
              <a:gd name="f427" fmla="val 2294968"/>
              <a:gd name="f428" fmla="val 4650177"/>
              <a:gd name="f429" fmla="val 2287095"/>
              <a:gd name="f430" fmla="val 4650561"/>
              <a:gd name="f431" fmla="val 2278839"/>
              <a:gd name="f432" fmla="val 4654497"/>
              <a:gd name="f433" fmla="val 2271540"/>
              <a:gd name="f434" fmla="val 4653057"/>
              <a:gd name="f435" fmla="val 2256659"/>
              <a:gd name="f436" fmla="val 4650272"/>
              <a:gd name="f437" fmla="val 2241776"/>
              <a:gd name="f438" fmla="val 4656513"/>
              <a:gd name="f439" fmla="val 2226895"/>
              <a:gd name="f440" fmla="val 4651329"/>
              <a:gd name="f441" fmla="val 2222285"/>
              <a:gd name="f442" fmla="val 2215948"/>
              <a:gd name="f443" fmla="val 4653633"/>
              <a:gd name="f444" fmla="val 2210379"/>
              <a:gd name="f445" fmla="val 4653825"/>
              <a:gd name="f446" fmla="val 2196457"/>
              <a:gd name="f447" fmla="val 4654305"/>
              <a:gd name="f448" fmla="val 2182535"/>
              <a:gd name="f449" fmla="val 4654209"/>
              <a:gd name="f450" fmla="val 2168613"/>
              <a:gd name="f451" fmla="val 4654113"/>
              <a:gd name="f452" fmla="val 2156131"/>
              <a:gd name="f453" fmla="val 4654017"/>
              <a:gd name="f454" fmla="val 2143168"/>
              <a:gd name="f455" fmla="val 4655361"/>
              <a:gd name="f456" fmla="val 2131167"/>
              <a:gd name="f457" fmla="val 4652673"/>
              <a:gd name="f458" fmla="val 2118588"/>
              <a:gd name="f459" fmla="val 2107259"/>
              <a:gd name="f460" fmla="val 2095065"/>
              <a:gd name="f461" fmla="val 4653441"/>
              <a:gd name="f462" fmla="val 2086711"/>
              <a:gd name="f463" fmla="val 4655649"/>
              <a:gd name="f464" fmla="val 2077878"/>
              <a:gd name="f465" fmla="val 2069237"/>
              <a:gd name="f466" fmla="val 2059924"/>
              <a:gd name="f467" fmla="val 4657377"/>
              <a:gd name="f468" fmla="val 2049650"/>
              <a:gd name="f469" fmla="val 2041201"/>
              <a:gd name="f470" fmla="val 2016044"/>
              <a:gd name="f471" fmla="val 4667939"/>
              <a:gd name="f472" fmla="val 1990216"/>
              <a:gd name="f473" fmla="val 4669955"/>
              <a:gd name="f474" fmla="val 1963909"/>
              <a:gd name="f475" fmla="val 1959107"/>
              <a:gd name="f476" fmla="val 1954210"/>
              <a:gd name="f477" fmla="val 4668612"/>
              <a:gd name="f478" fmla="val 1949603"/>
              <a:gd name="f479" fmla="val 4667171"/>
              <a:gd name="f480" fmla="val 1922717"/>
              <a:gd name="f481" fmla="val 1895737"/>
              <a:gd name="f482" fmla="val 4659297"/>
              <a:gd name="f483" fmla="val 1868373"/>
              <a:gd name="f484" fmla="val 4664578"/>
              <a:gd name="f485" fmla="val 1862708"/>
              <a:gd name="f486" fmla="val 4665731"/>
              <a:gd name="f487" fmla="val 1856372"/>
              <a:gd name="f488" fmla="val 4665923"/>
              <a:gd name="f489" fmla="val 1850707"/>
              <a:gd name="f490" fmla="val 4664771"/>
              <a:gd name="f491" fmla="val 1834768"/>
              <a:gd name="f492" fmla="val 1819309"/>
              <a:gd name="f493" fmla="val 4655841"/>
              <a:gd name="f494" fmla="val 1803275"/>
              <a:gd name="f495" fmla="val 1776775"/>
              <a:gd name="f496" fmla="val 1753828"/>
              <a:gd name="f497" fmla="val 4662754"/>
              <a:gd name="f498" fmla="val 1730112"/>
              <a:gd name="f499" fmla="val 4671396"/>
              <a:gd name="f500" fmla="val 1707548"/>
              <a:gd name="f501" fmla="val 4679557"/>
              <a:gd name="f502" fmla="val 1688345"/>
              <a:gd name="f503" fmla="val 4697992"/>
              <a:gd name="f504" fmla="val 1661652"/>
              <a:gd name="f505" fmla="val 1658965"/>
              <a:gd name="f506" fmla="val 4693479"/>
              <a:gd name="f507" fmla="val 1655988"/>
              <a:gd name="f508" fmla="val 4696071"/>
              <a:gd name="f509" fmla="val 1653011"/>
              <a:gd name="f510" fmla="val 4696744"/>
              <a:gd name="f511" fmla="val 1644850"/>
              <a:gd name="f512" fmla="val 4698568"/>
              <a:gd name="f513" fmla="val 1636689"/>
              <a:gd name="f514" fmla="val 4700776"/>
              <a:gd name="f515" fmla="val 1628431"/>
              <a:gd name="f516" fmla="val 4701641"/>
              <a:gd name="f517" fmla="val 1618350"/>
              <a:gd name="f518" fmla="val 4702793"/>
              <a:gd name="f519" fmla="val 1608076"/>
              <a:gd name="f520" fmla="val 4702409"/>
              <a:gd name="f521" fmla="val 1597995"/>
              <a:gd name="f522" fmla="val 4703369"/>
              <a:gd name="f523" fmla="val 1585032"/>
              <a:gd name="f524" fmla="val 4704521"/>
              <a:gd name="f525" fmla="val 1572263"/>
              <a:gd name="f526" fmla="val 1559396"/>
              <a:gd name="f527" fmla="val 1549026"/>
              <a:gd name="f528" fmla="val 1538753"/>
              <a:gd name="f529" fmla="val 4704041"/>
              <a:gd name="f530" fmla="val 1528480"/>
              <a:gd name="f531" fmla="val 4702312"/>
              <a:gd name="f532" fmla="val 1513981"/>
              <a:gd name="f533" fmla="val 4699912"/>
              <a:gd name="f534" fmla="val 1498042"/>
              <a:gd name="f535" fmla="val 4700584"/>
              <a:gd name="f536" fmla="val 1485272"/>
              <a:gd name="f537" fmla="val 4694439"/>
              <a:gd name="f538" fmla="val 1471639"/>
              <a:gd name="f539" fmla="val 4687910"/>
              <a:gd name="f540" fmla="val 1458676"/>
              <a:gd name="f541" fmla="val 4684934"/>
              <a:gd name="f542" fmla="val 1444562"/>
              <a:gd name="f543" fmla="val 4686950"/>
              <a:gd name="f544" fmla="val 1439857"/>
              <a:gd name="f545" fmla="val 4687622"/>
              <a:gd name="f546" fmla="val 1433808"/>
              <a:gd name="f547" fmla="val 4691655"/>
              <a:gd name="f548" fmla="val 1431696"/>
              <a:gd name="f549" fmla="val 4695783"/>
              <a:gd name="f550" fmla="val 1426991"/>
              <a:gd name="f551" fmla="val 4705001"/>
              <a:gd name="f552" fmla="val 1420559"/>
              <a:gd name="f553" fmla="val 4706634"/>
              <a:gd name="f554" fmla="val 1411821"/>
              <a:gd name="f555" fmla="val 4703464"/>
              <a:gd name="f556" fmla="val 1404236"/>
              <a:gd name="f557" fmla="val 1394922"/>
              <a:gd name="f558" fmla="val 4699432"/>
              <a:gd name="f559" fmla="val 1389738"/>
              <a:gd name="f560" fmla="val 4694247"/>
              <a:gd name="f561" fmla="val 1375047"/>
              <a:gd name="f562" fmla="val 1356324"/>
              <a:gd name="f563" fmla="val 4679077"/>
              <a:gd name="f564" fmla="val 1338081"/>
              <a:gd name="f565" fmla="val 4675141"/>
              <a:gd name="f566" fmla="val 1326945"/>
              <a:gd name="f567" fmla="val 1316574"/>
              <a:gd name="f568" fmla="val 4672644"/>
              <a:gd name="f569" fmla="val 1305436"/>
              <a:gd name="f570" fmla="val 4674276"/>
              <a:gd name="f571" fmla="val 1281241"/>
              <a:gd name="f572" fmla="val 4677925"/>
              <a:gd name="f573" fmla="val 1257717"/>
              <a:gd name="f574" fmla="val 1234481"/>
              <a:gd name="f575" fmla="val 4666115"/>
              <a:gd name="f576" fmla="val 1219118"/>
              <a:gd name="f577" fmla="val 4661698"/>
              <a:gd name="f578" fmla="val 1203372"/>
              <a:gd name="f579" fmla="val 4659010"/>
              <a:gd name="f580" fmla="val 1188106"/>
              <a:gd name="f581" fmla="val 1176680"/>
              <a:gd name="f582" fmla="val 4651041"/>
              <a:gd name="f583" fmla="val 1165255"/>
              <a:gd name="f584" fmla="val 4646912"/>
              <a:gd name="f585" fmla="val 1154790"/>
              <a:gd name="f586" fmla="val 4641343"/>
              <a:gd name="f587" fmla="val 1139618"/>
              <a:gd name="f588" fmla="val 4633181"/>
              <a:gd name="f589" fmla="val 1126369"/>
              <a:gd name="f590" fmla="val 4620891"/>
              <a:gd name="f591" fmla="val 1107069"/>
              <a:gd name="f592" fmla="val 4624156"/>
              <a:gd name="f593" fmla="val 1090074"/>
              <a:gd name="f594" fmla="val 4627036"/>
              <a:gd name="f595" fmla="val 1074713"/>
              <a:gd name="f596" fmla="val 4620988"/>
              <a:gd name="f597" fmla="val 1059158"/>
              <a:gd name="f598" fmla="val 4615227"/>
              <a:gd name="f599" fmla="val 1047732"/>
              <a:gd name="f600" fmla="val 4611002"/>
              <a:gd name="f601" fmla="val 1036308"/>
              <a:gd name="f602" fmla="val 4606681"/>
              <a:gd name="f603" fmla="val 1024496"/>
              <a:gd name="f604" fmla="val 4603993"/>
              <a:gd name="f605" fmla="val 1010478"/>
              <a:gd name="f606" fmla="val 4600824"/>
              <a:gd name="f607" fmla="val 994635"/>
              <a:gd name="f608" fmla="val 4602169"/>
              <a:gd name="f609" fmla="val 982153"/>
              <a:gd name="f610" fmla="val 4596311"/>
              <a:gd name="f611" fmla="val 969095"/>
              <a:gd name="f612" fmla="val 4590166"/>
              <a:gd name="f613" fmla="val 958246"/>
              <a:gd name="f614" fmla="val 4594295"/>
              <a:gd name="f615" fmla="val 946628"/>
              <a:gd name="f616" fmla="val 4596024"/>
              <a:gd name="f617" fmla="val 928097"/>
              <a:gd name="f618" fmla="val 4598712"/>
              <a:gd name="f619" fmla="val 909661"/>
              <a:gd name="f620" fmla="val 4603705"/>
              <a:gd name="f621" fmla="val 890939"/>
              <a:gd name="f622" fmla="val 4597368"/>
              <a:gd name="f623" fmla="val 868184"/>
              <a:gd name="f624" fmla="val 4589687"/>
              <a:gd name="f625" fmla="val 845620"/>
              <a:gd name="f626" fmla="val 4581430"/>
              <a:gd name="f627" fmla="val 822769"/>
              <a:gd name="f628" fmla="val 813934"/>
              <a:gd name="f629" fmla="val 4571347"/>
              <a:gd name="f630" fmla="val 804431"/>
              <a:gd name="f631" fmla="val 4570195"/>
              <a:gd name="f632" fmla="val 795212"/>
              <a:gd name="f633" fmla="val 4568947"/>
              <a:gd name="f634" fmla="val 786476"/>
              <a:gd name="f635" fmla="val 4567891"/>
              <a:gd name="f636" fmla="val 776010"/>
              <a:gd name="f637" fmla="val 4570579"/>
              <a:gd name="f638" fmla="val 769288"/>
              <a:gd name="f639" fmla="val 4566547"/>
              <a:gd name="f640" fmla="val 752005"/>
              <a:gd name="f641" fmla="val 4556178"/>
              <a:gd name="f642" fmla="val 734243"/>
              <a:gd name="f643" fmla="val 4551089"/>
              <a:gd name="f644" fmla="val 714271"/>
              <a:gd name="f645" fmla="val 706781"/>
              <a:gd name="f646" fmla="val 699484"/>
              <a:gd name="f647" fmla="val 4546768"/>
              <a:gd name="f648" fmla="val 691900"/>
              <a:gd name="f649" fmla="val 4545999"/>
              <a:gd name="f650" fmla="val 681529"/>
              <a:gd name="f651" fmla="val 4545040"/>
              <a:gd name="f652" fmla="val 669623"/>
              <a:gd name="f653" fmla="val 4542447"/>
              <a:gd name="f654" fmla="val 660598"/>
              <a:gd name="f655" fmla="val 4546096"/>
              <a:gd name="f656" fmla="val 639379"/>
              <a:gd name="f657" fmla="val 4554737"/>
              <a:gd name="f658" fmla="val 622193"/>
              <a:gd name="f659" fmla="val 4547536"/>
              <a:gd name="f660" fmla="val 603662"/>
              <a:gd name="f661" fmla="val 4538991"/>
              <a:gd name="f662" fmla="val 585418"/>
              <a:gd name="f663" fmla="val 4530541"/>
              <a:gd name="f664" fmla="val 566215"/>
              <a:gd name="f665" fmla="val 4523821"/>
              <a:gd name="f666" fmla="val 546821"/>
              <a:gd name="f667" fmla="val 4518251"/>
              <a:gd name="f668" fmla="val 539524"/>
              <a:gd name="f669" fmla="val 4516235"/>
              <a:gd name="f670" fmla="val 530787"/>
              <a:gd name="f671" fmla="val 4519596"/>
              <a:gd name="f672" fmla="val 522721"/>
              <a:gd name="f673" fmla="val 4520267"/>
              <a:gd name="f674" fmla="val 519840"/>
              <a:gd name="f675" fmla="val 4520460"/>
              <a:gd name="f676" fmla="val 516671"/>
              <a:gd name="f677" fmla="val 4520748"/>
              <a:gd name="f678" fmla="val 514080"/>
              <a:gd name="f679" fmla="val 4519788"/>
              <a:gd name="f680" fmla="val 489020"/>
              <a:gd name="f681" fmla="val 4510570"/>
              <a:gd name="f682" fmla="val 463575"/>
              <a:gd name="f683" fmla="val 4503561"/>
              <a:gd name="f684" fmla="val 436404"/>
              <a:gd name="f685" fmla="val 4508361"/>
              <a:gd name="f686" fmla="val 433908"/>
              <a:gd name="f687" fmla="val 4508842"/>
              <a:gd name="f688" fmla="val 431123"/>
              <a:gd name="f689" fmla="val 4507786"/>
              <a:gd name="f690" fmla="val 428626"/>
              <a:gd name="f691" fmla="val 4507114"/>
              <a:gd name="f692" fmla="val 416432"/>
              <a:gd name="f693" fmla="val 4503657"/>
              <a:gd name="f694" fmla="val 404526"/>
              <a:gd name="f695" fmla="val 4498184"/>
              <a:gd name="f696" fmla="val 392141"/>
              <a:gd name="f697" fmla="val 4496936"/>
              <a:gd name="f698" fmla="val 361608"/>
              <a:gd name="f699" fmla="val 4493864"/>
              <a:gd name="f700" fmla="val 330884"/>
              <a:gd name="f701" fmla="val 4492615"/>
              <a:gd name="f702" fmla="val 300157"/>
              <a:gd name="f703" fmla="val 4490599"/>
              <a:gd name="f704" fmla="val 298237"/>
              <a:gd name="f705" fmla="val 4490503"/>
              <a:gd name="f706" fmla="val 296221"/>
              <a:gd name="f707" fmla="val 294493"/>
              <a:gd name="f708" fmla="val 4489831"/>
              <a:gd name="f709" fmla="val 283163"/>
              <a:gd name="f710" fmla="val 4485702"/>
              <a:gd name="f711" fmla="val 273274"/>
              <a:gd name="f712" fmla="val 4487047"/>
              <a:gd name="f713" fmla="val 263671"/>
              <a:gd name="f714" fmla="val 4494919"/>
              <a:gd name="f715" fmla="val 259447"/>
              <a:gd name="f716" fmla="val 4498376"/>
              <a:gd name="f717" fmla="val 253686"/>
              <a:gd name="f718" fmla="val 4500200"/>
              <a:gd name="f719" fmla="val 248406"/>
              <a:gd name="f720" fmla="val 4502121"/>
              <a:gd name="f721" fmla="val 240628"/>
              <a:gd name="f722" fmla="val 4505002"/>
              <a:gd name="f723" fmla="val 232659"/>
              <a:gd name="f724" fmla="val 224594"/>
              <a:gd name="f725" fmla="val 216624"/>
              <a:gd name="f726" fmla="val 4511338"/>
              <a:gd name="f727" fmla="val 208079"/>
              <a:gd name="f728" fmla="val 4513738"/>
              <a:gd name="f729" fmla="val 200398"/>
              <a:gd name="f730" fmla="val 4512395"/>
              <a:gd name="f731" fmla="val 186572"/>
              <a:gd name="f732" fmla="val 4509994"/>
              <a:gd name="f733" fmla="val 173417"/>
              <a:gd name="f734" fmla="val 4504618"/>
              <a:gd name="f735" fmla="val 159783"/>
              <a:gd name="f736" fmla="val 4501064"/>
              <a:gd name="f737" fmla="val 155079"/>
              <a:gd name="f738" fmla="val 4499816"/>
              <a:gd name="f739" fmla="val 149893"/>
              <a:gd name="f740" fmla="val 4500009"/>
              <a:gd name="f741" fmla="val 144997"/>
              <a:gd name="f742" fmla="val 4499912"/>
              <a:gd name="f743" fmla="val 133763"/>
              <a:gd name="f744" fmla="val 4499625"/>
              <a:gd name="f745" fmla="val 122241"/>
              <a:gd name="f746" fmla="val 4502409"/>
              <a:gd name="f747" fmla="val 112064"/>
              <a:gd name="f748" fmla="val 4494440"/>
              <a:gd name="f749" fmla="val 102655"/>
              <a:gd name="f750" fmla="val 93148"/>
              <a:gd name="f751" fmla="val 4489158"/>
              <a:gd name="f752" fmla="val 83259"/>
              <a:gd name="f753" fmla="val 4494824"/>
              <a:gd name="f754" fmla="val 76154"/>
              <a:gd name="f755" fmla="val 4498857"/>
              <a:gd name="f756" fmla="val 68090"/>
              <a:gd name="f757" fmla="val 4502025"/>
              <a:gd name="f758" fmla="val 60120"/>
              <a:gd name="f759" fmla="val 49174"/>
              <a:gd name="f760" fmla="val 4505673"/>
              <a:gd name="f761" fmla="val 38324"/>
              <a:gd name="f762" fmla="val 4506538"/>
              <a:gd name="f763" fmla="val 26514"/>
              <a:gd name="f764" fmla="val 4505289"/>
              <a:gd name="f765" fmla="val 18161"/>
              <a:gd name="f766" fmla="val 4504425"/>
              <a:gd name="f767" fmla="val 11343"/>
              <a:gd name="f768" fmla="val 4504041"/>
              <a:gd name="f769" fmla="val 4814"/>
              <a:gd name="f770" fmla="val 4498952"/>
              <a:gd name="f771" fmla="val 3759"/>
              <a:gd name="f772" fmla="val 1839"/>
              <a:gd name="f773" fmla="val 4497992"/>
              <a:gd name="f774" fmla="val 398"/>
              <a:gd name="f775" fmla="val 4498089"/>
              <a:gd name="f776" fmla="val 4498087"/>
              <a:gd name="f777" fmla="+- 0 0 -90"/>
              <a:gd name="f778" fmla="*/ f3 1 5260975"/>
              <a:gd name="f779" fmla="*/ f4 1 4707593"/>
              <a:gd name="f780" fmla="+- f7 0 f5"/>
              <a:gd name="f781" fmla="+- f6 0 f5"/>
              <a:gd name="f782" fmla="*/ f777 f0 1"/>
              <a:gd name="f783" fmla="*/ f781 1 5260975"/>
              <a:gd name="f784" fmla="*/ f780 1 4707593"/>
              <a:gd name="f785" fmla="*/ 0 f781 1"/>
              <a:gd name="f786" fmla="*/ 0 f780 1"/>
              <a:gd name="f787" fmla="*/ 5260975 f781 1"/>
              <a:gd name="f788" fmla="*/ 3296937 f780 1"/>
              <a:gd name="f789" fmla="*/ 3518571 f780 1"/>
              <a:gd name="f790" fmla="*/ 5226504 f781 1"/>
              <a:gd name="f791" fmla="*/ 3534000 f780 1"/>
              <a:gd name="f792" fmla="*/ 5206341 f781 1"/>
              <a:gd name="f793" fmla="*/ 3542065 f780 1"/>
              <a:gd name="f794" fmla="*/ 5123287 f781 1"/>
              <a:gd name="f795" fmla="*/ 3594010 f780 1"/>
              <a:gd name="f796" fmla="*/ 5048107 f781 1"/>
              <a:gd name="f797" fmla="*/ 3658244 f780 1"/>
              <a:gd name="f798" fmla="*/ 4992899 f781 1"/>
              <a:gd name="f799" fmla="*/ 3734479 f780 1"/>
              <a:gd name="f800" fmla="*/ 4977440 f781 1"/>
              <a:gd name="f801" fmla="*/ 3752627 f780 1"/>
              <a:gd name="f802" fmla="*/ 4935194 f781 1"/>
              <a:gd name="f803" fmla="*/ 3775382 f780 1"/>
              <a:gd name="f804" fmla="*/ 4897844 f781 1"/>
              <a:gd name="f805" fmla="*/ 3792472 f780 1"/>
              <a:gd name="f806" fmla="*/ 4870767 f781 1"/>
              <a:gd name="f807" fmla="*/ 3811388 f780 1"/>
              <a:gd name="f808" fmla="*/ 4847917 f781 1"/>
              <a:gd name="f809" fmla="*/ 3828767 f780 1"/>
              <a:gd name="f810" fmla="*/ 4796163 f781 1"/>
              <a:gd name="f811" fmla="*/ 3873702 f780 1"/>
              <a:gd name="f812" fmla="*/ 4738843 f781 1"/>
              <a:gd name="f813" fmla="*/ 3911628 f780 1"/>
              <a:gd name="f814" fmla="*/ 4692755 f781 1"/>
              <a:gd name="f815" fmla="*/ 3958099 f780 1"/>
              <a:gd name="f816" fmla="*/ 4673744 f781 1"/>
              <a:gd name="f817" fmla="*/ 3983255 f780 1"/>
              <a:gd name="f818" fmla="*/ 4633801 f781 1"/>
              <a:gd name="f819" fmla="*/ 4000442 f780 1"/>
              <a:gd name="f820" fmla="*/ 4590499 f781 1"/>
              <a:gd name="f821" fmla="*/ 4027326 f780 1"/>
              <a:gd name="f822" fmla="*/ 4559773 f781 1"/>
              <a:gd name="f823" fmla="*/ 4054018 f780 1"/>
              <a:gd name="f824" fmla="*/ 4536059 f781 1"/>
              <a:gd name="f825" fmla="*/ 4071877 f780 1"/>
              <a:gd name="f826" fmla="*/ 4502550 f781 1"/>
              <a:gd name="f827" fmla="*/ 4089832 f780 1"/>
              <a:gd name="f828" fmla="*/ 4468944 f781 1"/>
              <a:gd name="f829" fmla="*/ 4113356 f780 1"/>
              <a:gd name="f830" fmla="*/ 4452623 f781 1"/>
              <a:gd name="f831" fmla="*/ 4127854 f780 1"/>
              <a:gd name="f832" fmla="*/ 4421032 f781 1"/>
              <a:gd name="f833" fmla="*/ 4151953 f780 1"/>
              <a:gd name="f834" fmla="*/ 4388483 f781 1"/>
              <a:gd name="f835" fmla="*/ 4174421 f780 1"/>
              <a:gd name="f836" fmla="*/ 4327321 f781 1"/>
              <a:gd name="f837" fmla="*/ 4200153 f780 1"/>
              <a:gd name="f838" fmla="*/ 4271633 f781 1"/>
              <a:gd name="f839" fmla="*/ 4237983 f780 1"/>
              <a:gd name="f840" fmla="*/ 4227465 f781 1"/>
              <a:gd name="f841" fmla="*/ 4265635 f780 1"/>
              <a:gd name="f842" fmla="*/ 4201733 f781 1"/>
              <a:gd name="f843" fmla="*/ 4283783 f780 1"/>
              <a:gd name="f844" fmla="*/ 4154494 f781 1"/>
              <a:gd name="f845" fmla="*/ 4324301 f780 1"/>
              <a:gd name="f846" fmla="*/ 4081234 f781 1"/>
              <a:gd name="f847" fmla="*/ 4366931 f780 1"/>
              <a:gd name="f848" fmla="*/ 4036971 f781 1"/>
              <a:gd name="f849" fmla="*/ 4389975 f780 1"/>
              <a:gd name="f850" fmla="*/ 3941725 f781 1"/>
              <a:gd name="f851" fmla="*/ 4424733 f780 1"/>
              <a:gd name="f852" fmla="*/ 3910999 f781 1"/>
              <a:gd name="f853" fmla="*/ 4437119 f780 1"/>
              <a:gd name="f854" fmla="*/ 3875859 f781 1"/>
              <a:gd name="f855" fmla="*/ 4445280 f780 1"/>
              <a:gd name="f856" fmla="*/ 3819401 f781 1"/>
              <a:gd name="f857" fmla="*/ 4464579 f780 1"/>
              <a:gd name="f858" fmla="*/ 3709176 f781 1"/>
              <a:gd name="f859" fmla="*/ 4497800 f780 1"/>
              <a:gd name="f860" fmla="*/ 3684981 f781 1"/>
              <a:gd name="f861" fmla="*/ 4502889 f780 1"/>
              <a:gd name="f862" fmla="*/ 3623338 f781 1"/>
              <a:gd name="f863" fmla="*/ 4524300 f780 1"/>
              <a:gd name="f864" fmla="*/ 3586373 f781 1"/>
              <a:gd name="f865" fmla="*/ 4538702 f780 1"/>
              <a:gd name="f866" fmla="*/ 3555743 f781 1"/>
              <a:gd name="f867" fmla="*/ 4546960 f780 1"/>
              <a:gd name="f868" fmla="*/ 3528667 f781 1"/>
              <a:gd name="f869" fmla="*/ 4550801 f780 1"/>
              <a:gd name="f870" fmla="*/ 3457424 f781 1"/>
              <a:gd name="f871" fmla="*/ 4569811 f780 1"/>
              <a:gd name="f872" fmla="*/ 3429003 f781 1"/>
              <a:gd name="f873" fmla="*/ 4577301 f780 1"/>
              <a:gd name="f874" fmla="*/ 3355264 f781 1"/>
              <a:gd name="f875" fmla="*/ 4603033 f780 1"/>
              <a:gd name="f876" fmla="*/ 3292757 f781 1"/>
              <a:gd name="f877" fmla="*/ 4620027 f780 1"/>
              <a:gd name="f878" fmla="*/ 3266643 f781 1"/>
              <a:gd name="f879" fmla="*/ 4628188 f780 1"/>
              <a:gd name="f880" fmla="*/ 3206921 f781 1"/>
              <a:gd name="f881" fmla="*/ 4641823 f780 1"/>
              <a:gd name="f882" fmla="*/ 3173123 f781 1"/>
              <a:gd name="f883" fmla="*/ 4651425 f780 1"/>
              <a:gd name="f884" fmla="*/ 3090646 f781 1"/>
              <a:gd name="f885" fmla="*/ 4662274 f780 1"/>
              <a:gd name="f886" fmla="*/ 3005480 f781 1"/>
              <a:gd name="f887" fmla="*/ 4672739 f780 1"/>
              <a:gd name="f888" fmla="*/ 2958721 f781 1"/>
              <a:gd name="f889" fmla="*/ 4676196 f780 1"/>
              <a:gd name="f890" fmla="*/ 2917915 f781 1"/>
              <a:gd name="f891" fmla="*/ 4681670 f780 1"/>
              <a:gd name="f892" fmla="*/ 2882389 f781 1"/>
              <a:gd name="f893" fmla="*/ 4685126 f780 1"/>
              <a:gd name="f894" fmla="*/ 2825837 f781 1"/>
              <a:gd name="f895" fmla="*/ 4692135 f780 1"/>
              <a:gd name="f896" fmla="*/ 2802313 f781 1"/>
              <a:gd name="f897" fmla="*/ 4693960 f780 1"/>
              <a:gd name="f898" fmla="*/ 2746816 f781 1"/>
              <a:gd name="f899" fmla="*/ 4693863 f780 1"/>
              <a:gd name="f900" fmla="*/ 2727517 f781 1"/>
              <a:gd name="f901" fmla="*/ 4692903 f780 1"/>
              <a:gd name="f902" fmla="*/ 2690359 f781 1"/>
              <a:gd name="f903" fmla="*/ 4680997 f780 1"/>
              <a:gd name="f904" fmla="*/ 2685943 f781 1"/>
              <a:gd name="f905" fmla="*/ 4680133 f780 1"/>
              <a:gd name="f906" fmla="*/ 2661554 f781 1"/>
              <a:gd name="f907" fmla="*/ 4675428 f780 1"/>
              <a:gd name="f908" fmla="*/ 2648208 f781 1"/>
              <a:gd name="f909" fmla="*/ 4673892 f780 1"/>
              <a:gd name="f910" fmla="*/ 2597512 f781 1"/>
              <a:gd name="f911" fmla="*/ 4664099 f780 1"/>
              <a:gd name="f912" fmla="*/ 2568324 f781 1"/>
              <a:gd name="f913" fmla="*/ 4659490 f780 1"/>
              <a:gd name="f914" fmla="*/ 2544704 f781 1"/>
              <a:gd name="f915" fmla="*/ 4660162 f780 1"/>
              <a:gd name="f916" fmla="*/ 2503225 f781 1"/>
              <a:gd name="f917" fmla="*/ 4661026 f780 1"/>
              <a:gd name="f918" fmla="*/ 2489975 f781 1"/>
              <a:gd name="f919" fmla="*/ 4663235 f780 1"/>
              <a:gd name="f920" fmla="*/ 2430061 f781 1"/>
              <a:gd name="f921" fmla="*/ 4656897 f780 1"/>
              <a:gd name="f922" fmla="*/ 2395880 f781 1"/>
              <a:gd name="f923" fmla="*/ 4656417 f780 1"/>
              <a:gd name="f924" fmla="*/ 2357378 f781 1"/>
              <a:gd name="f925" fmla="*/ 4648544 f780 1"/>
              <a:gd name="f926" fmla="*/ 2346145 f781 1"/>
              <a:gd name="f927" fmla="*/ 4648928 f780 1"/>
              <a:gd name="f928" fmla="*/ 2333567 f781 1"/>
              <a:gd name="f929" fmla="*/ 4649600 f780 1"/>
              <a:gd name="f930" fmla="*/ 2294968 f781 1"/>
              <a:gd name="f931" fmla="*/ 4650177 f780 1"/>
              <a:gd name="f932" fmla="*/ 2271540 f781 1"/>
              <a:gd name="f933" fmla="*/ 4653057 f780 1"/>
              <a:gd name="f934" fmla="*/ 2226895 f781 1"/>
              <a:gd name="f935" fmla="*/ 4651329 f780 1"/>
              <a:gd name="f936" fmla="*/ 2210379 f781 1"/>
              <a:gd name="f937" fmla="*/ 4653825 f780 1"/>
              <a:gd name="f938" fmla="*/ 2168613 f781 1"/>
              <a:gd name="f939" fmla="*/ 4654113 f780 1"/>
              <a:gd name="f940" fmla="*/ 2131167 f781 1"/>
              <a:gd name="f941" fmla="*/ 4652673 f780 1"/>
              <a:gd name="f942" fmla="*/ 2095065 f781 1"/>
              <a:gd name="f943" fmla="*/ 4653441 f780 1"/>
              <a:gd name="f944" fmla="*/ 2069237 f781 1"/>
              <a:gd name="f945" fmla="*/ 4656609 f780 1"/>
              <a:gd name="f946" fmla="*/ 2041201 f781 1"/>
              <a:gd name="f947" fmla="*/ 4658529 f780 1"/>
              <a:gd name="f948" fmla="*/ 1963909 f781 1"/>
              <a:gd name="f949" fmla="*/ 4669955 f780 1"/>
              <a:gd name="f950" fmla="*/ 1949603 f781 1"/>
              <a:gd name="f951" fmla="*/ 4667171 f780 1"/>
              <a:gd name="f952" fmla="*/ 1868373 f781 1"/>
              <a:gd name="f953" fmla="*/ 4664578 f780 1"/>
              <a:gd name="f954" fmla="*/ 1850707 f781 1"/>
              <a:gd name="f955" fmla="*/ 4664771 f780 1"/>
              <a:gd name="f956" fmla="*/ 1803275 f781 1"/>
              <a:gd name="f957" fmla="*/ 1730112 f781 1"/>
              <a:gd name="f958" fmla="*/ 4671396 f780 1"/>
              <a:gd name="f959" fmla="*/ 1661652 f781 1"/>
              <a:gd name="f960" fmla="*/ 1653011 f781 1"/>
              <a:gd name="f961" fmla="*/ 4696744 f780 1"/>
              <a:gd name="f962" fmla="*/ 1628431 f781 1"/>
              <a:gd name="f963" fmla="*/ 4701641 f780 1"/>
              <a:gd name="f964" fmla="*/ 1597995 f781 1"/>
              <a:gd name="f965" fmla="*/ 4703369 f780 1"/>
              <a:gd name="f966" fmla="*/ 1559396 f781 1"/>
              <a:gd name="f967" fmla="*/ 4707593 f780 1"/>
              <a:gd name="f968" fmla="*/ 1528480 f781 1"/>
              <a:gd name="f969" fmla="*/ 4702312 f780 1"/>
              <a:gd name="f970" fmla="*/ 1485272 f781 1"/>
              <a:gd name="f971" fmla="*/ 4694439 f780 1"/>
              <a:gd name="f972" fmla="*/ 1444562 f781 1"/>
              <a:gd name="f973" fmla="*/ 4686950 f780 1"/>
              <a:gd name="f974" fmla="*/ 1431696 f781 1"/>
              <a:gd name="f975" fmla="*/ 4695783 f780 1"/>
              <a:gd name="f976" fmla="*/ 1411821 f781 1"/>
              <a:gd name="f977" fmla="*/ 4703464 f780 1"/>
              <a:gd name="f978" fmla="*/ 1389738 f781 1"/>
              <a:gd name="f979" fmla="*/ 4694247 f780 1"/>
              <a:gd name="f980" fmla="*/ 1338081 f781 1"/>
              <a:gd name="f981" fmla="*/ 4675141 f780 1"/>
              <a:gd name="f982" fmla="*/ 1305436 f781 1"/>
              <a:gd name="f983" fmla="*/ 4674276 f780 1"/>
              <a:gd name="f984" fmla="*/ 1234481 f781 1"/>
              <a:gd name="f985" fmla="*/ 4666115 f780 1"/>
              <a:gd name="f986" fmla="*/ 1188106 f781 1"/>
              <a:gd name="f987" fmla="*/ 4654497 f780 1"/>
              <a:gd name="f988" fmla="*/ 1154790 f781 1"/>
              <a:gd name="f989" fmla="*/ 4641343 f780 1"/>
              <a:gd name="f990" fmla="*/ 1107069 f781 1"/>
              <a:gd name="f991" fmla="*/ 4624156 f780 1"/>
              <a:gd name="f992" fmla="*/ 1059158 f781 1"/>
              <a:gd name="f993" fmla="*/ 4615227 f780 1"/>
              <a:gd name="f994" fmla="*/ 1024496 f781 1"/>
              <a:gd name="f995" fmla="*/ 4603993 f780 1"/>
              <a:gd name="f996" fmla="*/ 982153 f781 1"/>
              <a:gd name="f997" fmla="*/ 4596311 f780 1"/>
              <a:gd name="f998" fmla="*/ 946628 f781 1"/>
              <a:gd name="f999" fmla="*/ 4596024 f780 1"/>
              <a:gd name="f1000" fmla="*/ 890939 f781 1"/>
              <a:gd name="f1001" fmla="*/ 4597368 f780 1"/>
              <a:gd name="f1002" fmla="*/ 822769 f781 1"/>
              <a:gd name="f1003" fmla="*/ 4574133 f780 1"/>
              <a:gd name="f1004" fmla="*/ 795212 f781 1"/>
              <a:gd name="f1005" fmla="*/ 4568947 f780 1"/>
              <a:gd name="f1006" fmla="*/ 769288 f781 1"/>
              <a:gd name="f1007" fmla="*/ 4566547 f780 1"/>
              <a:gd name="f1008" fmla="*/ 714271 f781 1"/>
              <a:gd name="f1009" fmla="*/ 4551089 f780 1"/>
              <a:gd name="f1010" fmla="*/ 691900 f781 1"/>
              <a:gd name="f1011" fmla="*/ 4545999 f780 1"/>
              <a:gd name="f1012" fmla="*/ 660598 f781 1"/>
              <a:gd name="f1013" fmla="*/ 4546096 f780 1"/>
              <a:gd name="f1014" fmla="*/ 603662 f781 1"/>
              <a:gd name="f1015" fmla="*/ 4538991 f780 1"/>
              <a:gd name="f1016" fmla="*/ 546821 f781 1"/>
              <a:gd name="f1017" fmla="*/ 4518251 f780 1"/>
              <a:gd name="f1018" fmla="*/ 522721 f781 1"/>
              <a:gd name="f1019" fmla="*/ 4520267 f780 1"/>
              <a:gd name="f1020" fmla="*/ 514080 f781 1"/>
              <a:gd name="f1021" fmla="*/ 4519788 f780 1"/>
              <a:gd name="f1022" fmla="*/ 436404 f781 1"/>
              <a:gd name="f1023" fmla="*/ 4508361 f780 1"/>
              <a:gd name="f1024" fmla="*/ 428626 f781 1"/>
              <a:gd name="f1025" fmla="*/ 4507114 f780 1"/>
              <a:gd name="f1026" fmla="*/ 392141 f781 1"/>
              <a:gd name="f1027" fmla="*/ 4496936 f780 1"/>
              <a:gd name="f1028" fmla="*/ 300157 f781 1"/>
              <a:gd name="f1029" fmla="*/ 4490599 f780 1"/>
              <a:gd name="f1030" fmla="*/ 294493 f781 1"/>
              <a:gd name="f1031" fmla="*/ 4489831 f780 1"/>
              <a:gd name="f1032" fmla="*/ 263671 f781 1"/>
              <a:gd name="f1033" fmla="*/ 4494919 f780 1"/>
              <a:gd name="f1034" fmla="*/ 248406 f781 1"/>
              <a:gd name="f1035" fmla="*/ 4502121 f780 1"/>
              <a:gd name="f1036" fmla="*/ 224594 f781 1"/>
              <a:gd name="f1037" fmla="*/ 4509610 f780 1"/>
              <a:gd name="f1038" fmla="*/ 200398 f781 1"/>
              <a:gd name="f1039" fmla="*/ 4512395 f780 1"/>
              <a:gd name="f1040" fmla="*/ 159783 f781 1"/>
              <a:gd name="f1041" fmla="*/ 4501064 f780 1"/>
              <a:gd name="f1042" fmla="*/ 144997 f781 1"/>
              <a:gd name="f1043" fmla="*/ 4499912 f780 1"/>
              <a:gd name="f1044" fmla="*/ 112064 f781 1"/>
              <a:gd name="f1045" fmla="*/ 4494440 f780 1"/>
              <a:gd name="f1046" fmla="*/ 83259 f781 1"/>
              <a:gd name="f1047" fmla="*/ 4494824 f780 1"/>
              <a:gd name="f1048" fmla="*/ 60120 f781 1"/>
              <a:gd name="f1049" fmla="*/ 4503561 f780 1"/>
              <a:gd name="f1050" fmla="*/ 26514 f781 1"/>
              <a:gd name="f1051" fmla="*/ 4505289 f780 1"/>
              <a:gd name="f1052" fmla="*/ 4814 f781 1"/>
              <a:gd name="f1053" fmla="*/ 4498952 f780 1"/>
              <a:gd name="f1054" fmla="*/ 398 f781 1"/>
              <a:gd name="f1055" fmla="*/ 4498089 f780 1"/>
              <a:gd name="f1056" fmla="*/ 4498087 f780 1"/>
              <a:gd name="f1057" fmla="*/ f782 1 f2"/>
              <a:gd name="f1058" fmla="*/ f785 1 5260975"/>
              <a:gd name="f1059" fmla="*/ f786 1 4707593"/>
              <a:gd name="f1060" fmla="*/ f787 1 5260975"/>
              <a:gd name="f1061" fmla="*/ f788 1 4707593"/>
              <a:gd name="f1062" fmla="*/ f789 1 4707593"/>
              <a:gd name="f1063" fmla="*/ f790 1 5260975"/>
              <a:gd name="f1064" fmla="*/ f791 1 4707593"/>
              <a:gd name="f1065" fmla="*/ f792 1 5260975"/>
              <a:gd name="f1066" fmla="*/ f793 1 4707593"/>
              <a:gd name="f1067" fmla="*/ f794 1 5260975"/>
              <a:gd name="f1068" fmla="*/ f795 1 4707593"/>
              <a:gd name="f1069" fmla="*/ f796 1 5260975"/>
              <a:gd name="f1070" fmla="*/ f797 1 4707593"/>
              <a:gd name="f1071" fmla="*/ f798 1 5260975"/>
              <a:gd name="f1072" fmla="*/ f799 1 4707593"/>
              <a:gd name="f1073" fmla="*/ f800 1 5260975"/>
              <a:gd name="f1074" fmla="*/ f801 1 4707593"/>
              <a:gd name="f1075" fmla="*/ f802 1 5260975"/>
              <a:gd name="f1076" fmla="*/ f803 1 4707593"/>
              <a:gd name="f1077" fmla="*/ f804 1 5260975"/>
              <a:gd name="f1078" fmla="*/ f805 1 4707593"/>
              <a:gd name="f1079" fmla="*/ f806 1 5260975"/>
              <a:gd name="f1080" fmla="*/ f807 1 4707593"/>
              <a:gd name="f1081" fmla="*/ f808 1 5260975"/>
              <a:gd name="f1082" fmla="*/ f809 1 4707593"/>
              <a:gd name="f1083" fmla="*/ f810 1 5260975"/>
              <a:gd name="f1084" fmla="*/ f811 1 4707593"/>
              <a:gd name="f1085" fmla="*/ f812 1 5260975"/>
              <a:gd name="f1086" fmla="*/ f813 1 4707593"/>
              <a:gd name="f1087" fmla="*/ f814 1 5260975"/>
              <a:gd name="f1088" fmla="*/ f815 1 4707593"/>
              <a:gd name="f1089" fmla="*/ f816 1 5260975"/>
              <a:gd name="f1090" fmla="*/ f817 1 4707593"/>
              <a:gd name="f1091" fmla="*/ f818 1 5260975"/>
              <a:gd name="f1092" fmla="*/ f819 1 4707593"/>
              <a:gd name="f1093" fmla="*/ f820 1 5260975"/>
              <a:gd name="f1094" fmla="*/ f821 1 4707593"/>
              <a:gd name="f1095" fmla="*/ f822 1 5260975"/>
              <a:gd name="f1096" fmla="*/ f823 1 4707593"/>
              <a:gd name="f1097" fmla="*/ f824 1 5260975"/>
              <a:gd name="f1098" fmla="*/ f825 1 4707593"/>
              <a:gd name="f1099" fmla="*/ f826 1 5260975"/>
              <a:gd name="f1100" fmla="*/ f827 1 4707593"/>
              <a:gd name="f1101" fmla="*/ f828 1 5260975"/>
              <a:gd name="f1102" fmla="*/ f829 1 4707593"/>
              <a:gd name="f1103" fmla="*/ f830 1 5260975"/>
              <a:gd name="f1104" fmla="*/ f831 1 4707593"/>
              <a:gd name="f1105" fmla="*/ f832 1 5260975"/>
              <a:gd name="f1106" fmla="*/ f833 1 4707593"/>
              <a:gd name="f1107" fmla="*/ f834 1 5260975"/>
              <a:gd name="f1108" fmla="*/ f835 1 4707593"/>
              <a:gd name="f1109" fmla="*/ f836 1 5260975"/>
              <a:gd name="f1110" fmla="*/ f837 1 4707593"/>
              <a:gd name="f1111" fmla="*/ f838 1 5260975"/>
              <a:gd name="f1112" fmla="*/ f839 1 4707593"/>
              <a:gd name="f1113" fmla="*/ f840 1 5260975"/>
              <a:gd name="f1114" fmla="*/ f841 1 4707593"/>
              <a:gd name="f1115" fmla="*/ f842 1 5260975"/>
              <a:gd name="f1116" fmla="*/ f843 1 4707593"/>
              <a:gd name="f1117" fmla="*/ f844 1 5260975"/>
              <a:gd name="f1118" fmla="*/ f845 1 4707593"/>
              <a:gd name="f1119" fmla="*/ f846 1 5260975"/>
              <a:gd name="f1120" fmla="*/ f847 1 4707593"/>
              <a:gd name="f1121" fmla="*/ f848 1 5260975"/>
              <a:gd name="f1122" fmla="*/ f849 1 4707593"/>
              <a:gd name="f1123" fmla="*/ f850 1 5260975"/>
              <a:gd name="f1124" fmla="*/ f851 1 4707593"/>
              <a:gd name="f1125" fmla="*/ f852 1 5260975"/>
              <a:gd name="f1126" fmla="*/ f853 1 4707593"/>
              <a:gd name="f1127" fmla="*/ f854 1 5260975"/>
              <a:gd name="f1128" fmla="*/ f855 1 4707593"/>
              <a:gd name="f1129" fmla="*/ f856 1 5260975"/>
              <a:gd name="f1130" fmla="*/ f857 1 4707593"/>
              <a:gd name="f1131" fmla="*/ f858 1 5260975"/>
              <a:gd name="f1132" fmla="*/ f859 1 4707593"/>
              <a:gd name="f1133" fmla="*/ f860 1 5260975"/>
              <a:gd name="f1134" fmla="*/ f861 1 4707593"/>
              <a:gd name="f1135" fmla="*/ f862 1 5260975"/>
              <a:gd name="f1136" fmla="*/ f863 1 4707593"/>
              <a:gd name="f1137" fmla="*/ f864 1 5260975"/>
              <a:gd name="f1138" fmla="*/ f865 1 4707593"/>
              <a:gd name="f1139" fmla="*/ f866 1 5260975"/>
              <a:gd name="f1140" fmla="*/ f867 1 4707593"/>
              <a:gd name="f1141" fmla="*/ f868 1 5260975"/>
              <a:gd name="f1142" fmla="*/ f869 1 4707593"/>
              <a:gd name="f1143" fmla="*/ f870 1 5260975"/>
              <a:gd name="f1144" fmla="*/ f871 1 4707593"/>
              <a:gd name="f1145" fmla="*/ f872 1 5260975"/>
              <a:gd name="f1146" fmla="*/ f873 1 4707593"/>
              <a:gd name="f1147" fmla="*/ f874 1 5260975"/>
              <a:gd name="f1148" fmla="*/ f875 1 4707593"/>
              <a:gd name="f1149" fmla="*/ f876 1 5260975"/>
              <a:gd name="f1150" fmla="*/ f877 1 4707593"/>
              <a:gd name="f1151" fmla="*/ f878 1 5260975"/>
              <a:gd name="f1152" fmla="*/ f879 1 4707593"/>
              <a:gd name="f1153" fmla="*/ f880 1 5260975"/>
              <a:gd name="f1154" fmla="*/ f881 1 4707593"/>
              <a:gd name="f1155" fmla="*/ f882 1 5260975"/>
              <a:gd name="f1156" fmla="*/ f883 1 4707593"/>
              <a:gd name="f1157" fmla="*/ f884 1 5260975"/>
              <a:gd name="f1158" fmla="*/ f885 1 4707593"/>
              <a:gd name="f1159" fmla="*/ f886 1 5260975"/>
              <a:gd name="f1160" fmla="*/ f887 1 4707593"/>
              <a:gd name="f1161" fmla="*/ f888 1 5260975"/>
              <a:gd name="f1162" fmla="*/ f889 1 4707593"/>
              <a:gd name="f1163" fmla="*/ f890 1 5260975"/>
              <a:gd name="f1164" fmla="*/ f891 1 4707593"/>
              <a:gd name="f1165" fmla="*/ f892 1 5260975"/>
              <a:gd name="f1166" fmla="*/ f893 1 4707593"/>
              <a:gd name="f1167" fmla="*/ f894 1 5260975"/>
              <a:gd name="f1168" fmla="*/ f895 1 4707593"/>
              <a:gd name="f1169" fmla="*/ f896 1 5260975"/>
              <a:gd name="f1170" fmla="*/ f897 1 4707593"/>
              <a:gd name="f1171" fmla="*/ f898 1 5260975"/>
              <a:gd name="f1172" fmla="*/ f899 1 4707593"/>
              <a:gd name="f1173" fmla="*/ f900 1 5260975"/>
              <a:gd name="f1174" fmla="*/ f901 1 4707593"/>
              <a:gd name="f1175" fmla="*/ f902 1 5260975"/>
              <a:gd name="f1176" fmla="*/ f903 1 4707593"/>
              <a:gd name="f1177" fmla="*/ f904 1 5260975"/>
              <a:gd name="f1178" fmla="*/ f905 1 4707593"/>
              <a:gd name="f1179" fmla="*/ f906 1 5260975"/>
              <a:gd name="f1180" fmla="*/ f907 1 4707593"/>
              <a:gd name="f1181" fmla="*/ f908 1 5260975"/>
              <a:gd name="f1182" fmla="*/ f909 1 4707593"/>
              <a:gd name="f1183" fmla="*/ f910 1 5260975"/>
              <a:gd name="f1184" fmla="*/ f911 1 4707593"/>
              <a:gd name="f1185" fmla="*/ f912 1 5260975"/>
              <a:gd name="f1186" fmla="*/ f913 1 4707593"/>
              <a:gd name="f1187" fmla="*/ f914 1 5260975"/>
              <a:gd name="f1188" fmla="*/ f915 1 4707593"/>
              <a:gd name="f1189" fmla="*/ f916 1 5260975"/>
              <a:gd name="f1190" fmla="*/ f917 1 4707593"/>
              <a:gd name="f1191" fmla="*/ f918 1 5260975"/>
              <a:gd name="f1192" fmla="*/ f919 1 4707593"/>
              <a:gd name="f1193" fmla="*/ f920 1 5260975"/>
              <a:gd name="f1194" fmla="*/ f921 1 4707593"/>
              <a:gd name="f1195" fmla="*/ f922 1 5260975"/>
              <a:gd name="f1196" fmla="*/ f923 1 4707593"/>
              <a:gd name="f1197" fmla="*/ f924 1 5260975"/>
              <a:gd name="f1198" fmla="*/ f925 1 4707593"/>
              <a:gd name="f1199" fmla="*/ f926 1 5260975"/>
              <a:gd name="f1200" fmla="*/ f927 1 4707593"/>
              <a:gd name="f1201" fmla="*/ f928 1 5260975"/>
              <a:gd name="f1202" fmla="*/ f929 1 4707593"/>
              <a:gd name="f1203" fmla="*/ f930 1 5260975"/>
              <a:gd name="f1204" fmla="*/ f931 1 4707593"/>
              <a:gd name="f1205" fmla="*/ f932 1 5260975"/>
              <a:gd name="f1206" fmla="*/ f933 1 4707593"/>
              <a:gd name="f1207" fmla="*/ f934 1 5260975"/>
              <a:gd name="f1208" fmla="*/ f935 1 4707593"/>
              <a:gd name="f1209" fmla="*/ f936 1 5260975"/>
              <a:gd name="f1210" fmla="*/ f937 1 4707593"/>
              <a:gd name="f1211" fmla="*/ f938 1 5260975"/>
              <a:gd name="f1212" fmla="*/ f939 1 4707593"/>
              <a:gd name="f1213" fmla="*/ f940 1 5260975"/>
              <a:gd name="f1214" fmla="*/ f941 1 4707593"/>
              <a:gd name="f1215" fmla="*/ f942 1 5260975"/>
              <a:gd name="f1216" fmla="*/ f943 1 4707593"/>
              <a:gd name="f1217" fmla="*/ f944 1 5260975"/>
              <a:gd name="f1218" fmla="*/ f945 1 4707593"/>
              <a:gd name="f1219" fmla="*/ f946 1 5260975"/>
              <a:gd name="f1220" fmla="*/ f947 1 4707593"/>
              <a:gd name="f1221" fmla="*/ f948 1 5260975"/>
              <a:gd name="f1222" fmla="*/ f949 1 4707593"/>
              <a:gd name="f1223" fmla="*/ f950 1 5260975"/>
              <a:gd name="f1224" fmla="*/ f951 1 4707593"/>
              <a:gd name="f1225" fmla="*/ f952 1 5260975"/>
              <a:gd name="f1226" fmla="*/ f953 1 4707593"/>
              <a:gd name="f1227" fmla="*/ f954 1 5260975"/>
              <a:gd name="f1228" fmla="*/ f955 1 4707593"/>
              <a:gd name="f1229" fmla="*/ f956 1 5260975"/>
              <a:gd name="f1230" fmla="*/ f957 1 5260975"/>
              <a:gd name="f1231" fmla="*/ f958 1 4707593"/>
              <a:gd name="f1232" fmla="*/ f959 1 5260975"/>
              <a:gd name="f1233" fmla="*/ f960 1 5260975"/>
              <a:gd name="f1234" fmla="*/ f961 1 4707593"/>
              <a:gd name="f1235" fmla="*/ f962 1 5260975"/>
              <a:gd name="f1236" fmla="*/ f963 1 4707593"/>
              <a:gd name="f1237" fmla="*/ f964 1 5260975"/>
              <a:gd name="f1238" fmla="*/ f965 1 4707593"/>
              <a:gd name="f1239" fmla="*/ f966 1 5260975"/>
              <a:gd name="f1240" fmla="*/ f967 1 4707593"/>
              <a:gd name="f1241" fmla="*/ f968 1 5260975"/>
              <a:gd name="f1242" fmla="*/ f969 1 4707593"/>
              <a:gd name="f1243" fmla="*/ f970 1 5260975"/>
              <a:gd name="f1244" fmla="*/ f971 1 4707593"/>
              <a:gd name="f1245" fmla="*/ f972 1 5260975"/>
              <a:gd name="f1246" fmla="*/ f973 1 4707593"/>
              <a:gd name="f1247" fmla="*/ f974 1 5260975"/>
              <a:gd name="f1248" fmla="*/ f975 1 4707593"/>
              <a:gd name="f1249" fmla="*/ f976 1 5260975"/>
              <a:gd name="f1250" fmla="*/ f977 1 4707593"/>
              <a:gd name="f1251" fmla="*/ f978 1 5260975"/>
              <a:gd name="f1252" fmla="*/ f979 1 4707593"/>
              <a:gd name="f1253" fmla="*/ f980 1 5260975"/>
              <a:gd name="f1254" fmla="*/ f981 1 4707593"/>
              <a:gd name="f1255" fmla="*/ f982 1 5260975"/>
              <a:gd name="f1256" fmla="*/ f983 1 4707593"/>
              <a:gd name="f1257" fmla="*/ f984 1 5260975"/>
              <a:gd name="f1258" fmla="*/ f985 1 4707593"/>
              <a:gd name="f1259" fmla="*/ f986 1 5260975"/>
              <a:gd name="f1260" fmla="*/ f987 1 4707593"/>
              <a:gd name="f1261" fmla="*/ f988 1 5260975"/>
              <a:gd name="f1262" fmla="*/ f989 1 4707593"/>
              <a:gd name="f1263" fmla="*/ f990 1 5260975"/>
              <a:gd name="f1264" fmla="*/ f991 1 4707593"/>
              <a:gd name="f1265" fmla="*/ f992 1 5260975"/>
              <a:gd name="f1266" fmla="*/ f993 1 4707593"/>
              <a:gd name="f1267" fmla="*/ f994 1 5260975"/>
              <a:gd name="f1268" fmla="*/ f995 1 4707593"/>
              <a:gd name="f1269" fmla="*/ f996 1 5260975"/>
              <a:gd name="f1270" fmla="*/ f997 1 4707593"/>
              <a:gd name="f1271" fmla="*/ f998 1 5260975"/>
              <a:gd name="f1272" fmla="*/ f999 1 4707593"/>
              <a:gd name="f1273" fmla="*/ f1000 1 5260975"/>
              <a:gd name="f1274" fmla="*/ f1001 1 4707593"/>
              <a:gd name="f1275" fmla="*/ f1002 1 5260975"/>
              <a:gd name="f1276" fmla="*/ f1003 1 4707593"/>
              <a:gd name="f1277" fmla="*/ f1004 1 5260975"/>
              <a:gd name="f1278" fmla="*/ f1005 1 4707593"/>
              <a:gd name="f1279" fmla="*/ f1006 1 5260975"/>
              <a:gd name="f1280" fmla="*/ f1007 1 4707593"/>
              <a:gd name="f1281" fmla="*/ f1008 1 5260975"/>
              <a:gd name="f1282" fmla="*/ f1009 1 4707593"/>
              <a:gd name="f1283" fmla="*/ f1010 1 5260975"/>
              <a:gd name="f1284" fmla="*/ f1011 1 4707593"/>
              <a:gd name="f1285" fmla="*/ f1012 1 5260975"/>
              <a:gd name="f1286" fmla="*/ f1013 1 4707593"/>
              <a:gd name="f1287" fmla="*/ f1014 1 5260975"/>
              <a:gd name="f1288" fmla="*/ f1015 1 4707593"/>
              <a:gd name="f1289" fmla="*/ f1016 1 5260975"/>
              <a:gd name="f1290" fmla="*/ f1017 1 4707593"/>
              <a:gd name="f1291" fmla="*/ f1018 1 5260975"/>
              <a:gd name="f1292" fmla="*/ f1019 1 4707593"/>
              <a:gd name="f1293" fmla="*/ f1020 1 5260975"/>
              <a:gd name="f1294" fmla="*/ f1021 1 4707593"/>
              <a:gd name="f1295" fmla="*/ f1022 1 5260975"/>
              <a:gd name="f1296" fmla="*/ f1023 1 4707593"/>
              <a:gd name="f1297" fmla="*/ f1024 1 5260975"/>
              <a:gd name="f1298" fmla="*/ f1025 1 4707593"/>
              <a:gd name="f1299" fmla="*/ f1026 1 5260975"/>
              <a:gd name="f1300" fmla="*/ f1027 1 4707593"/>
              <a:gd name="f1301" fmla="*/ f1028 1 5260975"/>
              <a:gd name="f1302" fmla="*/ f1029 1 4707593"/>
              <a:gd name="f1303" fmla="*/ f1030 1 5260975"/>
              <a:gd name="f1304" fmla="*/ f1031 1 4707593"/>
              <a:gd name="f1305" fmla="*/ f1032 1 5260975"/>
              <a:gd name="f1306" fmla="*/ f1033 1 4707593"/>
              <a:gd name="f1307" fmla="*/ f1034 1 5260975"/>
              <a:gd name="f1308" fmla="*/ f1035 1 4707593"/>
              <a:gd name="f1309" fmla="*/ f1036 1 5260975"/>
              <a:gd name="f1310" fmla="*/ f1037 1 4707593"/>
              <a:gd name="f1311" fmla="*/ f1038 1 5260975"/>
              <a:gd name="f1312" fmla="*/ f1039 1 4707593"/>
              <a:gd name="f1313" fmla="*/ f1040 1 5260975"/>
              <a:gd name="f1314" fmla="*/ f1041 1 4707593"/>
              <a:gd name="f1315" fmla="*/ f1042 1 5260975"/>
              <a:gd name="f1316" fmla="*/ f1043 1 4707593"/>
              <a:gd name="f1317" fmla="*/ f1044 1 5260975"/>
              <a:gd name="f1318" fmla="*/ f1045 1 4707593"/>
              <a:gd name="f1319" fmla="*/ f1046 1 5260975"/>
              <a:gd name="f1320" fmla="*/ f1047 1 4707593"/>
              <a:gd name="f1321" fmla="*/ f1048 1 5260975"/>
              <a:gd name="f1322" fmla="*/ f1049 1 4707593"/>
              <a:gd name="f1323" fmla="*/ f1050 1 5260975"/>
              <a:gd name="f1324" fmla="*/ f1051 1 4707593"/>
              <a:gd name="f1325" fmla="*/ f1052 1 5260975"/>
              <a:gd name="f1326" fmla="*/ f1053 1 4707593"/>
              <a:gd name="f1327" fmla="*/ f1054 1 5260975"/>
              <a:gd name="f1328" fmla="*/ f1055 1 4707593"/>
              <a:gd name="f1329" fmla="*/ f1056 1 4707593"/>
              <a:gd name="f1330" fmla="*/ f5 1 f783"/>
              <a:gd name="f1331" fmla="*/ f6 1 f783"/>
              <a:gd name="f1332" fmla="*/ f5 1 f784"/>
              <a:gd name="f1333" fmla="*/ f7 1 f784"/>
              <a:gd name="f1334" fmla="+- f1057 0 f1"/>
              <a:gd name="f1335" fmla="*/ f1058 1 f783"/>
              <a:gd name="f1336" fmla="*/ f1059 1 f784"/>
              <a:gd name="f1337" fmla="*/ f1060 1 f783"/>
              <a:gd name="f1338" fmla="*/ f1061 1 f784"/>
              <a:gd name="f1339" fmla="*/ f1062 1 f784"/>
              <a:gd name="f1340" fmla="*/ f1063 1 f783"/>
              <a:gd name="f1341" fmla="*/ f1064 1 f784"/>
              <a:gd name="f1342" fmla="*/ f1065 1 f783"/>
              <a:gd name="f1343" fmla="*/ f1066 1 f784"/>
              <a:gd name="f1344" fmla="*/ f1067 1 f783"/>
              <a:gd name="f1345" fmla="*/ f1068 1 f784"/>
              <a:gd name="f1346" fmla="*/ f1069 1 f783"/>
              <a:gd name="f1347" fmla="*/ f1070 1 f784"/>
              <a:gd name="f1348" fmla="*/ f1071 1 f783"/>
              <a:gd name="f1349" fmla="*/ f1072 1 f784"/>
              <a:gd name="f1350" fmla="*/ f1073 1 f783"/>
              <a:gd name="f1351" fmla="*/ f1074 1 f784"/>
              <a:gd name="f1352" fmla="*/ f1075 1 f783"/>
              <a:gd name="f1353" fmla="*/ f1076 1 f784"/>
              <a:gd name="f1354" fmla="*/ f1077 1 f783"/>
              <a:gd name="f1355" fmla="*/ f1078 1 f784"/>
              <a:gd name="f1356" fmla="*/ f1079 1 f783"/>
              <a:gd name="f1357" fmla="*/ f1080 1 f784"/>
              <a:gd name="f1358" fmla="*/ f1081 1 f783"/>
              <a:gd name="f1359" fmla="*/ f1082 1 f784"/>
              <a:gd name="f1360" fmla="*/ f1083 1 f783"/>
              <a:gd name="f1361" fmla="*/ f1084 1 f784"/>
              <a:gd name="f1362" fmla="*/ f1085 1 f783"/>
              <a:gd name="f1363" fmla="*/ f1086 1 f784"/>
              <a:gd name="f1364" fmla="*/ f1087 1 f783"/>
              <a:gd name="f1365" fmla="*/ f1088 1 f784"/>
              <a:gd name="f1366" fmla="*/ f1089 1 f783"/>
              <a:gd name="f1367" fmla="*/ f1090 1 f784"/>
              <a:gd name="f1368" fmla="*/ f1091 1 f783"/>
              <a:gd name="f1369" fmla="*/ f1092 1 f784"/>
              <a:gd name="f1370" fmla="*/ f1093 1 f783"/>
              <a:gd name="f1371" fmla="*/ f1094 1 f784"/>
              <a:gd name="f1372" fmla="*/ f1095 1 f783"/>
              <a:gd name="f1373" fmla="*/ f1096 1 f784"/>
              <a:gd name="f1374" fmla="*/ f1097 1 f783"/>
              <a:gd name="f1375" fmla="*/ f1098 1 f784"/>
              <a:gd name="f1376" fmla="*/ f1099 1 f783"/>
              <a:gd name="f1377" fmla="*/ f1100 1 f784"/>
              <a:gd name="f1378" fmla="*/ f1101 1 f783"/>
              <a:gd name="f1379" fmla="*/ f1102 1 f784"/>
              <a:gd name="f1380" fmla="*/ f1103 1 f783"/>
              <a:gd name="f1381" fmla="*/ f1104 1 f784"/>
              <a:gd name="f1382" fmla="*/ f1105 1 f783"/>
              <a:gd name="f1383" fmla="*/ f1106 1 f784"/>
              <a:gd name="f1384" fmla="*/ f1107 1 f783"/>
              <a:gd name="f1385" fmla="*/ f1108 1 f784"/>
              <a:gd name="f1386" fmla="*/ f1109 1 f783"/>
              <a:gd name="f1387" fmla="*/ f1110 1 f784"/>
              <a:gd name="f1388" fmla="*/ f1111 1 f783"/>
              <a:gd name="f1389" fmla="*/ f1112 1 f784"/>
              <a:gd name="f1390" fmla="*/ f1113 1 f783"/>
              <a:gd name="f1391" fmla="*/ f1114 1 f784"/>
              <a:gd name="f1392" fmla="*/ f1115 1 f783"/>
              <a:gd name="f1393" fmla="*/ f1116 1 f784"/>
              <a:gd name="f1394" fmla="*/ f1117 1 f783"/>
              <a:gd name="f1395" fmla="*/ f1118 1 f784"/>
              <a:gd name="f1396" fmla="*/ f1119 1 f783"/>
              <a:gd name="f1397" fmla="*/ f1120 1 f784"/>
              <a:gd name="f1398" fmla="*/ f1121 1 f783"/>
              <a:gd name="f1399" fmla="*/ f1122 1 f784"/>
              <a:gd name="f1400" fmla="*/ f1123 1 f783"/>
              <a:gd name="f1401" fmla="*/ f1124 1 f784"/>
              <a:gd name="f1402" fmla="*/ f1125 1 f783"/>
              <a:gd name="f1403" fmla="*/ f1126 1 f784"/>
              <a:gd name="f1404" fmla="*/ f1127 1 f783"/>
              <a:gd name="f1405" fmla="*/ f1128 1 f784"/>
              <a:gd name="f1406" fmla="*/ f1129 1 f783"/>
              <a:gd name="f1407" fmla="*/ f1130 1 f784"/>
              <a:gd name="f1408" fmla="*/ f1131 1 f783"/>
              <a:gd name="f1409" fmla="*/ f1132 1 f784"/>
              <a:gd name="f1410" fmla="*/ f1133 1 f783"/>
              <a:gd name="f1411" fmla="*/ f1134 1 f784"/>
              <a:gd name="f1412" fmla="*/ f1135 1 f783"/>
              <a:gd name="f1413" fmla="*/ f1136 1 f784"/>
              <a:gd name="f1414" fmla="*/ f1137 1 f783"/>
              <a:gd name="f1415" fmla="*/ f1138 1 f784"/>
              <a:gd name="f1416" fmla="*/ f1139 1 f783"/>
              <a:gd name="f1417" fmla="*/ f1140 1 f784"/>
              <a:gd name="f1418" fmla="*/ f1141 1 f783"/>
              <a:gd name="f1419" fmla="*/ f1142 1 f784"/>
              <a:gd name="f1420" fmla="*/ f1143 1 f783"/>
              <a:gd name="f1421" fmla="*/ f1144 1 f784"/>
              <a:gd name="f1422" fmla="*/ f1145 1 f783"/>
              <a:gd name="f1423" fmla="*/ f1146 1 f784"/>
              <a:gd name="f1424" fmla="*/ f1147 1 f783"/>
              <a:gd name="f1425" fmla="*/ f1148 1 f784"/>
              <a:gd name="f1426" fmla="*/ f1149 1 f783"/>
              <a:gd name="f1427" fmla="*/ f1150 1 f784"/>
              <a:gd name="f1428" fmla="*/ f1151 1 f783"/>
              <a:gd name="f1429" fmla="*/ f1152 1 f784"/>
              <a:gd name="f1430" fmla="*/ f1153 1 f783"/>
              <a:gd name="f1431" fmla="*/ f1154 1 f784"/>
              <a:gd name="f1432" fmla="*/ f1155 1 f783"/>
              <a:gd name="f1433" fmla="*/ f1156 1 f784"/>
              <a:gd name="f1434" fmla="*/ f1157 1 f783"/>
              <a:gd name="f1435" fmla="*/ f1158 1 f784"/>
              <a:gd name="f1436" fmla="*/ f1159 1 f783"/>
              <a:gd name="f1437" fmla="*/ f1160 1 f784"/>
              <a:gd name="f1438" fmla="*/ f1161 1 f783"/>
              <a:gd name="f1439" fmla="*/ f1162 1 f784"/>
              <a:gd name="f1440" fmla="*/ f1163 1 f783"/>
              <a:gd name="f1441" fmla="*/ f1164 1 f784"/>
              <a:gd name="f1442" fmla="*/ f1165 1 f783"/>
              <a:gd name="f1443" fmla="*/ f1166 1 f784"/>
              <a:gd name="f1444" fmla="*/ f1167 1 f783"/>
              <a:gd name="f1445" fmla="*/ f1168 1 f784"/>
              <a:gd name="f1446" fmla="*/ f1169 1 f783"/>
              <a:gd name="f1447" fmla="*/ f1170 1 f784"/>
              <a:gd name="f1448" fmla="*/ f1171 1 f783"/>
              <a:gd name="f1449" fmla="*/ f1172 1 f784"/>
              <a:gd name="f1450" fmla="*/ f1173 1 f783"/>
              <a:gd name="f1451" fmla="*/ f1174 1 f784"/>
              <a:gd name="f1452" fmla="*/ f1175 1 f783"/>
              <a:gd name="f1453" fmla="*/ f1176 1 f784"/>
              <a:gd name="f1454" fmla="*/ f1177 1 f783"/>
              <a:gd name="f1455" fmla="*/ f1178 1 f784"/>
              <a:gd name="f1456" fmla="*/ f1179 1 f783"/>
              <a:gd name="f1457" fmla="*/ f1180 1 f784"/>
              <a:gd name="f1458" fmla="*/ f1181 1 f783"/>
              <a:gd name="f1459" fmla="*/ f1182 1 f784"/>
              <a:gd name="f1460" fmla="*/ f1183 1 f783"/>
              <a:gd name="f1461" fmla="*/ f1184 1 f784"/>
              <a:gd name="f1462" fmla="*/ f1185 1 f783"/>
              <a:gd name="f1463" fmla="*/ f1186 1 f784"/>
              <a:gd name="f1464" fmla="*/ f1187 1 f783"/>
              <a:gd name="f1465" fmla="*/ f1188 1 f784"/>
              <a:gd name="f1466" fmla="*/ f1189 1 f783"/>
              <a:gd name="f1467" fmla="*/ f1190 1 f784"/>
              <a:gd name="f1468" fmla="*/ f1191 1 f783"/>
              <a:gd name="f1469" fmla="*/ f1192 1 f784"/>
              <a:gd name="f1470" fmla="*/ f1193 1 f783"/>
              <a:gd name="f1471" fmla="*/ f1194 1 f784"/>
              <a:gd name="f1472" fmla="*/ f1195 1 f783"/>
              <a:gd name="f1473" fmla="*/ f1196 1 f784"/>
              <a:gd name="f1474" fmla="*/ f1197 1 f783"/>
              <a:gd name="f1475" fmla="*/ f1198 1 f784"/>
              <a:gd name="f1476" fmla="*/ f1199 1 f783"/>
              <a:gd name="f1477" fmla="*/ f1200 1 f784"/>
              <a:gd name="f1478" fmla="*/ f1201 1 f783"/>
              <a:gd name="f1479" fmla="*/ f1202 1 f784"/>
              <a:gd name="f1480" fmla="*/ f1203 1 f783"/>
              <a:gd name="f1481" fmla="*/ f1204 1 f784"/>
              <a:gd name="f1482" fmla="*/ f1205 1 f783"/>
              <a:gd name="f1483" fmla="*/ f1206 1 f784"/>
              <a:gd name="f1484" fmla="*/ f1207 1 f783"/>
              <a:gd name="f1485" fmla="*/ f1208 1 f784"/>
              <a:gd name="f1486" fmla="*/ f1209 1 f783"/>
              <a:gd name="f1487" fmla="*/ f1210 1 f784"/>
              <a:gd name="f1488" fmla="*/ f1211 1 f783"/>
              <a:gd name="f1489" fmla="*/ f1212 1 f784"/>
              <a:gd name="f1490" fmla="*/ f1213 1 f783"/>
              <a:gd name="f1491" fmla="*/ f1214 1 f784"/>
              <a:gd name="f1492" fmla="*/ f1215 1 f783"/>
              <a:gd name="f1493" fmla="*/ f1216 1 f784"/>
              <a:gd name="f1494" fmla="*/ f1217 1 f783"/>
              <a:gd name="f1495" fmla="*/ f1218 1 f784"/>
              <a:gd name="f1496" fmla="*/ f1219 1 f783"/>
              <a:gd name="f1497" fmla="*/ f1220 1 f784"/>
              <a:gd name="f1498" fmla="*/ f1221 1 f783"/>
              <a:gd name="f1499" fmla="*/ f1222 1 f784"/>
              <a:gd name="f1500" fmla="*/ f1223 1 f783"/>
              <a:gd name="f1501" fmla="*/ f1224 1 f784"/>
              <a:gd name="f1502" fmla="*/ f1225 1 f783"/>
              <a:gd name="f1503" fmla="*/ f1226 1 f784"/>
              <a:gd name="f1504" fmla="*/ f1227 1 f783"/>
              <a:gd name="f1505" fmla="*/ f1228 1 f784"/>
              <a:gd name="f1506" fmla="*/ f1229 1 f783"/>
              <a:gd name="f1507" fmla="*/ f1230 1 f783"/>
              <a:gd name="f1508" fmla="*/ f1231 1 f784"/>
              <a:gd name="f1509" fmla="*/ f1232 1 f783"/>
              <a:gd name="f1510" fmla="*/ f1233 1 f783"/>
              <a:gd name="f1511" fmla="*/ f1234 1 f784"/>
              <a:gd name="f1512" fmla="*/ f1235 1 f783"/>
              <a:gd name="f1513" fmla="*/ f1236 1 f784"/>
              <a:gd name="f1514" fmla="*/ f1237 1 f783"/>
              <a:gd name="f1515" fmla="*/ f1238 1 f784"/>
              <a:gd name="f1516" fmla="*/ f1239 1 f783"/>
              <a:gd name="f1517" fmla="*/ f1240 1 f784"/>
              <a:gd name="f1518" fmla="*/ f1241 1 f783"/>
              <a:gd name="f1519" fmla="*/ f1242 1 f784"/>
              <a:gd name="f1520" fmla="*/ f1243 1 f783"/>
              <a:gd name="f1521" fmla="*/ f1244 1 f784"/>
              <a:gd name="f1522" fmla="*/ f1245 1 f783"/>
              <a:gd name="f1523" fmla="*/ f1246 1 f784"/>
              <a:gd name="f1524" fmla="*/ f1247 1 f783"/>
              <a:gd name="f1525" fmla="*/ f1248 1 f784"/>
              <a:gd name="f1526" fmla="*/ f1249 1 f783"/>
              <a:gd name="f1527" fmla="*/ f1250 1 f784"/>
              <a:gd name="f1528" fmla="*/ f1251 1 f783"/>
              <a:gd name="f1529" fmla="*/ f1252 1 f784"/>
              <a:gd name="f1530" fmla="*/ f1253 1 f783"/>
              <a:gd name="f1531" fmla="*/ f1254 1 f784"/>
              <a:gd name="f1532" fmla="*/ f1255 1 f783"/>
              <a:gd name="f1533" fmla="*/ f1256 1 f784"/>
              <a:gd name="f1534" fmla="*/ f1257 1 f783"/>
              <a:gd name="f1535" fmla="*/ f1258 1 f784"/>
              <a:gd name="f1536" fmla="*/ f1259 1 f783"/>
              <a:gd name="f1537" fmla="*/ f1260 1 f784"/>
              <a:gd name="f1538" fmla="*/ f1261 1 f783"/>
              <a:gd name="f1539" fmla="*/ f1262 1 f784"/>
              <a:gd name="f1540" fmla="*/ f1263 1 f783"/>
              <a:gd name="f1541" fmla="*/ f1264 1 f784"/>
              <a:gd name="f1542" fmla="*/ f1265 1 f783"/>
              <a:gd name="f1543" fmla="*/ f1266 1 f784"/>
              <a:gd name="f1544" fmla="*/ f1267 1 f783"/>
              <a:gd name="f1545" fmla="*/ f1268 1 f784"/>
              <a:gd name="f1546" fmla="*/ f1269 1 f783"/>
              <a:gd name="f1547" fmla="*/ f1270 1 f784"/>
              <a:gd name="f1548" fmla="*/ f1271 1 f783"/>
              <a:gd name="f1549" fmla="*/ f1272 1 f784"/>
              <a:gd name="f1550" fmla="*/ f1273 1 f783"/>
              <a:gd name="f1551" fmla="*/ f1274 1 f784"/>
              <a:gd name="f1552" fmla="*/ f1275 1 f783"/>
              <a:gd name="f1553" fmla="*/ f1276 1 f784"/>
              <a:gd name="f1554" fmla="*/ f1277 1 f783"/>
              <a:gd name="f1555" fmla="*/ f1278 1 f784"/>
              <a:gd name="f1556" fmla="*/ f1279 1 f783"/>
              <a:gd name="f1557" fmla="*/ f1280 1 f784"/>
              <a:gd name="f1558" fmla="*/ f1281 1 f783"/>
              <a:gd name="f1559" fmla="*/ f1282 1 f784"/>
              <a:gd name="f1560" fmla="*/ f1283 1 f783"/>
              <a:gd name="f1561" fmla="*/ f1284 1 f784"/>
              <a:gd name="f1562" fmla="*/ f1285 1 f783"/>
              <a:gd name="f1563" fmla="*/ f1286 1 f784"/>
              <a:gd name="f1564" fmla="*/ f1287 1 f783"/>
              <a:gd name="f1565" fmla="*/ f1288 1 f784"/>
              <a:gd name="f1566" fmla="*/ f1289 1 f783"/>
              <a:gd name="f1567" fmla="*/ f1290 1 f784"/>
              <a:gd name="f1568" fmla="*/ f1291 1 f783"/>
              <a:gd name="f1569" fmla="*/ f1292 1 f784"/>
              <a:gd name="f1570" fmla="*/ f1293 1 f783"/>
              <a:gd name="f1571" fmla="*/ f1294 1 f784"/>
              <a:gd name="f1572" fmla="*/ f1295 1 f783"/>
              <a:gd name="f1573" fmla="*/ f1296 1 f784"/>
              <a:gd name="f1574" fmla="*/ f1297 1 f783"/>
              <a:gd name="f1575" fmla="*/ f1298 1 f784"/>
              <a:gd name="f1576" fmla="*/ f1299 1 f783"/>
              <a:gd name="f1577" fmla="*/ f1300 1 f784"/>
              <a:gd name="f1578" fmla="*/ f1301 1 f783"/>
              <a:gd name="f1579" fmla="*/ f1302 1 f784"/>
              <a:gd name="f1580" fmla="*/ f1303 1 f783"/>
              <a:gd name="f1581" fmla="*/ f1304 1 f784"/>
              <a:gd name="f1582" fmla="*/ f1305 1 f783"/>
              <a:gd name="f1583" fmla="*/ f1306 1 f784"/>
              <a:gd name="f1584" fmla="*/ f1307 1 f783"/>
              <a:gd name="f1585" fmla="*/ f1308 1 f784"/>
              <a:gd name="f1586" fmla="*/ f1309 1 f783"/>
              <a:gd name="f1587" fmla="*/ f1310 1 f784"/>
              <a:gd name="f1588" fmla="*/ f1311 1 f783"/>
              <a:gd name="f1589" fmla="*/ f1312 1 f784"/>
              <a:gd name="f1590" fmla="*/ f1313 1 f783"/>
              <a:gd name="f1591" fmla="*/ f1314 1 f784"/>
              <a:gd name="f1592" fmla="*/ f1315 1 f783"/>
              <a:gd name="f1593" fmla="*/ f1316 1 f784"/>
              <a:gd name="f1594" fmla="*/ f1317 1 f783"/>
              <a:gd name="f1595" fmla="*/ f1318 1 f784"/>
              <a:gd name="f1596" fmla="*/ f1319 1 f783"/>
              <a:gd name="f1597" fmla="*/ f1320 1 f784"/>
              <a:gd name="f1598" fmla="*/ f1321 1 f783"/>
              <a:gd name="f1599" fmla="*/ f1322 1 f784"/>
              <a:gd name="f1600" fmla="*/ f1323 1 f783"/>
              <a:gd name="f1601" fmla="*/ f1324 1 f784"/>
              <a:gd name="f1602" fmla="*/ f1325 1 f783"/>
              <a:gd name="f1603" fmla="*/ f1326 1 f784"/>
              <a:gd name="f1604" fmla="*/ f1327 1 f783"/>
              <a:gd name="f1605" fmla="*/ f1328 1 f784"/>
              <a:gd name="f1606" fmla="*/ f1329 1 f784"/>
              <a:gd name="f1607" fmla="*/ f1330 f778 1"/>
              <a:gd name="f1608" fmla="*/ f1331 f778 1"/>
              <a:gd name="f1609" fmla="*/ f1333 f779 1"/>
              <a:gd name="f1610" fmla="*/ f1332 f779 1"/>
              <a:gd name="f1611" fmla="*/ f1335 f778 1"/>
              <a:gd name="f1612" fmla="*/ f1336 f779 1"/>
              <a:gd name="f1613" fmla="*/ f1337 f778 1"/>
              <a:gd name="f1614" fmla="*/ f1338 f779 1"/>
              <a:gd name="f1615" fmla="*/ f1339 f779 1"/>
              <a:gd name="f1616" fmla="*/ f1340 f778 1"/>
              <a:gd name="f1617" fmla="*/ f1341 f779 1"/>
              <a:gd name="f1618" fmla="*/ f1342 f778 1"/>
              <a:gd name="f1619" fmla="*/ f1343 f779 1"/>
              <a:gd name="f1620" fmla="*/ f1344 f778 1"/>
              <a:gd name="f1621" fmla="*/ f1345 f779 1"/>
              <a:gd name="f1622" fmla="*/ f1346 f778 1"/>
              <a:gd name="f1623" fmla="*/ f1347 f779 1"/>
              <a:gd name="f1624" fmla="*/ f1348 f778 1"/>
              <a:gd name="f1625" fmla="*/ f1349 f779 1"/>
              <a:gd name="f1626" fmla="*/ f1350 f778 1"/>
              <a:gd name="f1627" fmla="*/ f1351 f779 1"/>
              <a:gd name="f1628" fmla="*/ f1352 f778 1"/>
              <a:gd name="f1629" fmla="*/ f1353 f779 1"/>
              <a:gd name="f1630" fmla="*/ f1354 f778 1"/>
              <a:gd name="f1631" fmla="*/ f1355 f779 1"/>
              <a:gd name="f1632" fmla="*/ f1356 f778 1"/>
              <a:gd name="f1633" fmla="*/ f1357 f779 1"/>
              <a:gd name="f1634" fmla="*/ f1358 f778 1"/>
              <a:gd name="f1635" fmla="*/ f1359 f779 1"/>
              <a:gd name="f1636" fmla="*/ f1360 f778 1"/>
              <a:gd name="f1637" fmla="*/ f1361 f779 1"/>
              <a:gd name="f1638" fmla="*/ f1362 f778 1"/>
              <a:gd name="f1639" fmla="*/ f1363 f779 1"/>
              <a:gd name="f1640" fmla="*/ f1364 f778 1"/>
              <a:gd name="f1641" fmla="*/ f1365 f779 1"/>
              <a:gd name="f1642" fmla="*/ f1366 f778 1"/>
              <a:gd name="f1643" fmla="*/ f1367 f779 1"/>
              <a:gd name="f1644" fmla="*/ f1368 f778 1"/>
              <a:gd name="f1645" fmla="*/ f1369 f779 1"/>
              <a:gd name="f1646" fmla="*/ f1370 f778 1"/>
              <a:gd name="f1647" fmla="*/ f1371 f779 1"/>
              <a:gd name="f1648" fmla="*/ f1372 f778 1"/>
              <a:gd name="f1649" fmla="*/ f1373 f779 1"/>
              <a:gd name="f1650" fmla="*/ f1374 f778 1"/>
              <a:gd name="f1651" fmla="*/ f1375 f779 1"/>
              <a:gd name="f1652" fmla="*/ f1376 f778 1"/>
              <a:gd name="f1653" fmla="*/ f1377 f779 1"/>
              <a:gd name="f1654" fmla="*/ f1378 f778 1"/>
              <a:gd name="f1655" fmla="*/ f1379 f779 1"/>
              <a:gd name="f1656" fmla="*/ f1380 f778 1"/>
              <a:gd name="f1657" fmla="*/ f1381 f779 1"/>
              <a:gd name="f1658" fmla="*/ f1382 f778 1"/>
              <a:gd name="f1659" fmla="*/ f1383 f779 1"/>
              <a:gd name="f1660" fmla="*/ f1384 f778 1"/>
              <a:gd name="f1661" fmla="*/ f1385 f779 1"/>
              <a:gd name="f1662" fmla="*/ f1386 f778 1"/>
              <a:gd name="f1663" fmla="*/ f1387 f779 1"/>
              <a:gd name="f1664" fmla="*/ f1388 f778 1"/>
              <a:gd name="f1665" fmla="*/ f1389 f779 1"/>
              <a:gd name="f1666" fmla="*/ f1390 f778 1"/>
              <a:gd name="f1667" fmla="*/ f1391 f779 1"/>
              <a:gd name="f1668" fmla="*/ f1392 f778 1"/>
              <a:gd name="f1669" fmla="*/ f1393 f779 1"/>
              <a:gd name="f1670" fmla="*/ f1394 f778 1"/>
              <a:gd name="f1671" fmla="*/ f1395 f779 1"/>
              <a:gd name="f1672" fmla="*/ f1396 f778 1"/>
              <a:gd name="f1673" fmla="*/ f1397 f779 1"/>
              <a:gd name="f1674" fmla="*/ f1398 f778 1"/>
              <a:gd name="f1675" fmla="*/ f1399 f779 1"/>
              <a:gd name="f1676" fmla="*/ f1400 f778 1"/>
              <a:gd name="f1677" fmla="*/ f1401 f779 1"/>
              <a:gd name="f1678" fmla="*/ f1402 f778 1"/>
              <a:gd name="f1679" fmla="*/ f1403 f779 1"/>
              <a:gd name="f1680" fmla="*/ f1404 f778 1"/>
              <a:gd name="f1681" fmla="*/ f1405 f779 1"/>
              <a:gd name="f1682" fmla="*/ f1406 f778 1"/>
              <a:gd name="f1683" fmla="*/ f1407 f779 1"/>
              <a:gd name="f1684" fmla="*/ f1408 f778 1"/>
              <a:gd name="f1685" fmla="*/ f1409 f779 1"/>
              <a:gd name="f1686" fmla="*/ f1410 f778 1"/>
              <a:gd name="f1687" fmla="*/ f1411 f779 1"/>
              <a:gd name="f1688" fmla="*/ f1412 f778 1"/>
              <a:gd name="f1689" fmla="*/ f1413 f779 1"/>
              <a:gd name="f1690" fmla="*/ f1414 f778 1"/>
              <a:gd name="f1691" fmla="*/ f1415 f779 1"/>
              <a:gd name="f1692" fmla="*/ f1416 f778 1"/>
              <a:gd name="f1693" fmla="*/ f1417 f779 1"/>
              <a:gd name="f1694" fmla="*/ f1418 f778 1"/>
              <a:gd name="f1695" fmla="*/ f1419 f779 1"/>
              <a:gd name="f1696" fmla="*/ f1420 f778 1"/>
              <a:gd name="f1697" fmla="*/ f1421 f779 1"/>
              <a:gd name="f1698" fmla="*/ f1422 f778 1"/>
              <a:gd name="f1699" fmla="*/ f1423 f779 1"/>
              <a:gd name="f1700" fmla="*/ f1424 f778 1"/>
              <a:gd name="f1701" fmla="*/ f1425 f779 1"/>
              <a:gd name="f1702" fmla="*/ f1426 f778 1"/>
              <a:gd name="f1703" fmla="*/ f1427 f779 1"/>
              <a:gd name="f1704" fmla="*/ f1428 f778 1"/>
              <a:gd name="f1705" fmla="*/ f1429 f779 1"/>
              <a:gd name="f1706" fmla="*/ f1430 f778 1"/>
              <a:gd name="f1707" fmla="*/ f1431 f779 1"/>
              <a:gd name="f1708" fmla="*/ f1432 f778 1"/>
              <a:gd name="f1709" fmla="*/ f1433 f779 1"/>
              <a:gd name="f1710" fmla="*/ f1434 f778 1"/>
              <a:gd name="f1711" fmla="*/ f1435 f779 1"/>
              <a:gd name="f1712" fmla="*/ f1436 f778 1"/>
              <a:gd name="f1713" fmla="*/ f1437 f779 1"/>
              <a:gd name="f1714" fmla="*/ f1438 f778 1"/>
              <a:gd name="f1715" fmla="*/ f1439 f779 1"/>
              <a:gd name="f1716" fmla="*/ f1440 f778 1"/>
              <a:gd name="f1717" fmla="*/ f1441 f779 1"/>
              <a:gd name="f1718" fmla="*/ f1442 f778 1"/>
              <a:gd name="f1719" fmla="*/ f1443 f779 1"/>
              <a:gd name="f1720" fmla="*/ f1444 f778 1"/>
              <a:gd name="f1721" fmla="*/ f1445 f779 1"/>
              <a:gd name="f1722" fmla="*/ f1446 f778 1"/>
              <a:gd name="f1723" fmla="*/ f1447 f779 1"/>
              <a:gd name="f1724" fmla="*/ f1448 f778 1"/>
              <a:gd name="f1725" fmla="*/ f1449 f779 1"/>
              <a:gd name="f1726" fmla="*/ f1450 f778 1"/>
              <a:gd name="f1727" fmla="*/ f1451 f779 1"/>
              <a:gd name="f1728" fmla="*/ f1452 f778 1"/>
              <a:gd name="f1729" fmla="*/ f1453 f779 1"/>
              <a:gd name="f1730" fmla="*/ f1454 f778 1"/>
              <a:gd name="f1731" fmla="*/ f1455 f779 1"/>
              <a:gd name="f1732" fmla="*/ f1456 f778 1"/>
              <a:gd name="f1733" fmla="*/ f1457 f779 1"/>
              <a:gd name="f1734" fmla="*/ f1458 f778 1"/>
              <a:gd name="f1735" fmla="*/ f1459 f779 1"/>
              <a:gd name="f1736" fmla="*/ f1460 f778 1"/>
              <a:gd name="f1737" fmla="*/ f1461 f779 1"/>
              <a:gd name="f1738" fmla="*/ f1462 f778 1"/>
              <a:gd name="f1739" fmla="*/ f1463 f779 1"/>
              <a:gd name="f1740" fmla="*/ f1464 f778 1"/>
              <a:gd name="f1741" fmla="*/ f1465 f779 1"/>
              <a:gd name="f1742" fmla="*/ f1466 f778 1"/>
              <a:gd name="f1743" fmla="*/ f1467 f779 1"/>
              <a:gd name="f1744" fmla="*/ f1468 f778 1"/>
              <a:gd name="f1745" fmla="*/ f1469 f779 1"/>
              <a:gd name="f1746" fmla="*/ f1470 f778 1"/>
              <a:gd name="f1747" fmla="*/ f1471 f779 1"/>
              <a:gd name="f1748" fmla="*/ f1472 f778 1"/>
              <a:gd name="f1749" fmla="*/ f1473 f779 1"/>
              <a:gd name="f1750" fmla="*/ f1474 f778 1"/>
              <a:gd name="f1751" fmla="*/ f1475 f779 1"/>
              <a:gd name="f1752" fmla="*/ f1476 f778 1"/>
              <a:gd name="f1753" fmla="*/ f1477 f779 1"/>
              <a:gd name="f1754" fmla="*/ f1478 f778 1"/>
              <a:gd name="f1755" fmla="*/ f1479 f779 1"/>
              <a:gd name="f1756" fmla="*/ f1480 f778 1"/>
              <a:gd name="f1757" fmla="*/ f1481 f779 1"/>
              <a:gd name="f1758" fmla="*/ f1482 f778 1"/>
              <a:gd name="f1759" fmla="*/ f1483 f779 1"/>
              <a:gd name="f1760" fmla="*/ f1484 f778 1"/>
              <a:gd name="f1761" fmla="*/ f1485 f779 1"/>
              <a:gd name="f1762" fmla="*/ f1486 f778 1"/>
              <a:gd name="f1763" fmla="*/ f1487 f779 1"/>
              <a:gd name="f1764" fmla="*/ f1488 f778 1"/>
              <a:gd name="f1765" fmla="*/ f1489 f779 1"/>
              <a:gd name="f1766" fmla="*/ f1490 f778 1"/>
              <a:gd name="f1767" fmla="*/ f1491 f779 1"/>
              <a:gd name="f1768" fmla="*/ f1492 f778 1"/>
              <a:gd name="f1769" fmla="*/ f1493 f779 1"/>
              <a:gd name="f1770" fmla="*/ f1494 f778 1"/>
              <a:gd name="f1771" fmla="*/ f1495 f779 1"/>
              <a:gd name="f1772" fmla="*/ f1496 f778 1"/>
              <a:gd name="f1773" fmla="*/ f1497 f779 1"/>
              <a:gd name="f1774" fmla="*/ f1498 f778 1"/>
              <a:gd name="f1775" fmla="*/ f1499 f779 1"/>
              <a:gd name="f1776" fmla="*/ f1500 f778 1"/>
              <a:gd name="f1777" fmla="*/ f1501 f779 1"/>
              <a:gd name="f1778" fmla="*/ f1502 f778 1"/>
              <a:gd name="f1779" fmla="*/ f1503 f779 1"/>
              <a:gd name="f1780" fmla="*/ f1504 f778 1"/>
              <a:gd name="f1781" fmla="*/ f1505 f779 1"/>
              <a:gd name="f1782" fmla="*/ f1506 f778 1"/>
              <a:gd name="f1783" fmla="*/ f1507 f778 1"/>
              <a:gd name="f1784" fmla="*/ f1508 f779 1"/>
              <a:gd name="f1785" fmla="*/ f1509 f778 1"/>
              <a:gd name="f1786" fmla="*/ f1510 f778 1"/>
              <a:gd name="f1787" fmla="*/ f1511 f779 1"/>
              <a:gd name="f1788" fmla="*/ f1512 f778 1"/>
              <a:gd name="f1789" fmla="*/ f1513 f779 1"/>
              <a:gd name="f1790" fmla="*/ f1514 f778 1"/>
              <a:gd name="f1791" fmla="*/ f1515 f779 1"/>
              <a:gd name="f1792" fmla="*/ f1516 f778 1"/>
              <a:gd name="f1793" fmla="*/ f1517 f779 1"/>
              <a:gd name="f1794" fmla="*/ f1518 f778 1"/>
              <a:gd name="f1795" fmla="*/ f1519 f779 1"/>
              <a:gd name="f1796" fmla="*/ f1520 f778 1"/>
              <a:gd name="f1797" fmla="*/ f1521 f779 1"/>
              <a:gd name="f1798" fmla="*/ f1522 f778 1"/>
              <a:gd name="f1799" fmla="*/ f1523 f779 1"/>
              <a:gd name="f1800" fmla="*/ f1524 f778 1"/>
              <a:gd name="f1801" fmla="*/ f1525 f779 1"/>
              <a:gd name="f1802" fmla="*/ f1526 f778 1"/>
              <a:gd name="f1803" fmla="*/ f1527 f779 1"/>
              <a:gd name="f1804" fmla="*/ f1528 f778 1"/>
              <a:gd name="f1805" fmla="*/ f1529 f779 1"/>
              <a:gd name="f1806" fmla="*/ f1530 f778 1"/>
              <a:gd name="f1807" fmla="*/ f1531 f779 1"/>
              <a:gd name="f1808" fmla="*/ f1532 f778 1"/>
              <a:gd name="f1809" fmla="*/ f1533 f779 1"/>
              <a:gd name="f1810" fmla="*/ f1534 f778 1"/>
              <a:gd name="f1811" fmla="*/ f1535 f779 1"/>
              <a:gd name="f1812" fmla="*/ f1536 f778 1"/>
              <a:gd name="f1813" fmla="*/ f1537 f779 1"/>
              <a:gd name="f1814" fmla="*/ f1538 f778 1"/>
              <a:gd name="f1815" fmla="*/ f1539 f779 1"/>
              <a:gd name="f1816" fmla="*/ f1540 f778 1"/>
              <a:gd name="f1817" fmla="*/ f1541 f779 1"/>
              <a:gd name="f1818" fmla="*/ f1542 f778 1"/>
              <a:gd name="f1819" fmla="*/ f1543 f779 1"/>
              <a:gd name="f1820" fmla="*/ f1544 f778 1"/>
              <a:gd name="f1821" fmla="*/ f1545 f779 1"/>
              <a:gd name="f1822" fmla="*/ f1546 f778 1"/>
              <a:gd name="f1823" fmla="*/ f1547 f779 1"/>
              <a:gd name="f1824" fmla="*/ f1548 f778 1"/>
              <a:gd name="f1825" fmla="*/ f1549 f779 1"/>
              <a:gd name="f1826" fmla="*/ f1550 f778 1"/>
              <a:gd name="f1827" fmla="*/ f1551 f779 1"/>
              <a:gd name="f1828" fmla="*/ f1552 f778 1"/>
              <a:gd name="f1829" fmla="*/ f1553 f779 1"/>
              <a:gd name="f1830" fmla="*/ f1554 f778 1"/>
              <a:gd name="f1831" fmla="*/ f1555 f779 1"/>
              <a:gd name="f1832" fmla="*/ f1556 f778 1"/>
              <a:gd name="f1833" fmla="*/ f1557 f779 1"/>
              <a:gd name="f1834" fmla="*/ f1558 f778 1"/>
              <a:gd name="f1835" fmla="*/ f1559 f779 1"/>
              <a:gd name="f1836" fmla="*/ f1560 f778 1"/>
              <a:gd name="f1837" fmla="*/ f1561 f779 1"/>
              <a:gd name="f1838" fmla="*/ f1562 f778 1"/>
              <a:gd name="f1839" fmla="*/ f1563 f779 1"/>
              <a:gd name="f1840" fmla="*/ f1564 f778 1"/>
              <a:gd name="f1841" fmla="*/ f1565 f779 1"/>
              <a:gd name="f1842" fmla="*/ f1566 f778 1"/>
              <a:gd name="f1843" fmla="*/ f1567 f779 1"/>
              <a:gd name="f1844" fmla="*/ f1568 f778 1"/>
              <a:gd name="f1845" fmla="*/ f1569 f779 1"/>
              <a:gd name="f1846" fmla="*/ f1570 f778 1"/>
              <a:gd name="f1847" fmla="*/ f1571 f779 1"/>
              <a:gd name="f1848" fmla="*/ f1572 f778 1"/>
              <a:gd name="f1849" fmla="*/ f1573 f779 1"/>
              <a:gd name="f1850" fmla="*/ f1574 f778 1"/>
              <a:gd name="f1851" fmla="*/ f1575 f779 1"/>
              <a:gd name="f1852" fmla="*/ f1576 f778 1"/>
              <a:gd name="f1853" fmla="*/ f1577 f779 1"/>
              <a:gd name="f1854" fmla="*/ f1578 f778 1"/>
              <a:gd name="f1855" fmla="*/ f1579 f779 1"/>
              <a:gd name="f1856" fmla="*/ f1580 f778 1"/>
              <a:gd name="f1857" fmla="*/ f1581 f779 1"/>
              <a:gd name="f1858" fmla="*/ f1582 f778 1"/>
              <a:gd name="f1859" fmla="*/ f1583 f779 1"/>
              <a:gd name="f1860" fmla="*/ f1584 f778 1"/>
              <a:gd name="f1861" fmla="*/ f1585 f779 1"/>
              <a:gd name="f1862" fmla="*/ f1586 f778 1"/>
              <a:gd name="f1863" fmla="*/ f1587 f779 1"/>
              <a:gd name="f1864" fmla="*/ f1588 f778 1"/>
              <a:gd name="f1865" fmla="*/ f1589 f779 1"/>
              <a:gd name="f1866" fmla="*/ f1590 f778 1"/>
              <a:gd name="f1867" fmla="*/ f1591 f779 1"/>
              <a:gd name="f1868" fmla="*/ f1592 f778 1"/>
              <a:gd name="f1869" fmla="*/ f1593 f779 1"/>
              <a:gd name="f1870" fmla="*/ f1594 f778 1"/>
              <a:gd name="f1871" fmla="*/ f1595 f779 1"/>
              <a:gd name="f1872" fmla="*/ f1596 f778 1"/>
              <a:gd name="f1873" fmla="*/ f1597 f779 1"/>
              <a:gd name="f1874" fmla="*/ f1598 f778 1"/>
              <a:gd name="f1875" fmla="*/ f1599 f779 1"/>
              <a:gd name="f1876" fmla="*/ f1600 f778 1"/>
              <a:gd name="f1877" fmla="*/ f1601 f779 1"/>
              <a:gd name="f1878" fmla="*/ f1602 f778 1"/>
              <a:gd name="f1879" fmla="*/ f1603 f779 1"/>
              <a:gd name="f1880" fmla="*/ f1604 f778 1"/>
              <a:gd name="f1881" fmla="*/ f1605 f779 1"/>
              <a:gd name="f1882" fmla="*/ f1606 f779 1"/>
            </a:gdLst>
            <a:ahLst/>
            <a:cxnLst>
              <a:cxn ang="3cd4">
                <a:pos x="hc" y="t"/>
              </a:cxn>
              <a:cxn ang="0">
                <a:pos x="r" y="vc"/>
              </a:cxn>
              <a:cxn ang="cd4">
                <a:pos x="hc" y="b"/>
              </a:cxn>
              <a:cxn ang="cd2">
                <a:pos x="l" y="vc"/>
              </a:cxn>
              <a:cxn ang="f1334">
                <a:pos x="f1611" y="f1612"/>
              </a:cxn>
              <a:cxn ang="f1334">
                <a:pos x="f1613" y="f1612"/>
              </a:cxn>
              <a:cxn ang="f1334">
                <a:pos x="f1613" y="f1614"/>
              </a:cxn>
              <a:cxn ang="f1334">
                <a:pos x="f1613" y="f1615"/>
              </a:cxn>
              <a:cxn ang="f1334">
                <a:pos x="f1616" y="f1617"/>
              </a:cxn>
              <a:cxn ang="f1334">
                <a:pos x="f1618" y="f1619"/>
              </a:cxn>
              <a:cxn ang="f1334">
                <a:pos x="f1620" y="f1621"/>
              </a:cxn>
              <a:cxn ang="f1334">
                <a:pos x="f1622" y="f1623"/>
              </a:cxn>
              <a:cxn ang="f1334">
                <a:pos x="f1624" y="f1625"/>
              </a:cxn>
              <a:cxn ang="f1334">
                <a:pos x="f1626" y="f1627"/>
              </a:cxn>
              <a:cxn ang="f1334">
                <a:pos x="f1628" y="f1629"/>
              </a:cxn>
              <a:cxn ang="f1334">
                <a:pos x="f1630" y="f1631"/>
              </a:cxn>
              <a:cxn ang="f1334">
                <a:pos x="f1632" y="f1633"/>
              </a:cxn>
              <a:cxn ang="f1334">
                <a:pos x="f1634" y="f1635"/>
              </a:cxn>
              <a:cxn ang="f1334">
                <a:pos x="f1636" y="f1637"/>
              </a:cxn>
              <a:cxn ang="f1334">
                <a:pos x="f1638" y="f1639"/>
              </a:cxn>
              <a:cxn ang="f1334">
                <a:pos x="f1640" y="f1641"/>
              </a:cxn>
              <a:cxn ang="f1334">
                <a:pos x="f1642" y="f1643"/>
              </a:cxn>
              <a:cxn ang="f1334">
                <a:pos x="f1644" y="f1645"/>
              </a:cxn>
              <a:cxn ang="f1334">
                <a:pos x="f1646" y="f1647"/>
              </a:cxn>
              <a:cxn ang="f1334">
                <a:pos x="f1648" y="f1649"/>
              </a:cxn>
              <a:cxn ang="f1334">
                <a:pos x="f1650" y="f1651"/>
              </a:cxn>
              <a:cxn ang="f1334">
                <a:pos x="f1652" y="f1653"/>
              </a:cxn>
              <a:cxn ang="f1334">
                <a:pos x="f1654" y="f1655"/>
              </a:cxn>
              <a:cxn ang="f1334">
                <a:pos x="f1656" y="f1657"/>
              </a:cxn>
              <a:cxn ang="f1334">
                <a:pos x="f1658" y="f1659"/>
              </a:cxn>
              <a:cxn ang="f1334">
                <a:pos x="f1660" y="f1661"/>
              </a:cxn>
              <a:cxn ang="f1334">
                <a:pos x="f1662" y="f1663"/>
              </a:cxn>
              <a:cxn ang="f1334">
                <a:pos x="f1664" y="f1665"/>
              </a:cxn>
              <a:cxn ang="f1334">
                <a:pos x="f1666" y="f1667"/>
              </a:cxn>
              <a:cxn ang="f1334">
                <a:pos x="f1668" y="f1669"/>
              </a:cxn>
              <a:cxn ang="f1334">
                <a:pos x="f1670" y="f1671"/>
              </a:cxn>
              <a:cxn ang="f1334">
                <a:pos x="f1672" y="f1673"/>
              </a:cxn>
              <a:cxn ang="f1334">
                <a:pos x="f1674" y="f1675"/>
              </a:cxn>
              <a:cxn ang="f1334">
                <a:pos x="f1676" y="f1677"/>
              </a:cxn>
              <a:cxn ang="f1334">
                <a:pos x="f1678" y="f1679"/>
              </a:cxn>
              <a:cxn ang="f1334">
                <a:pos x="f1680" y="f1681"/>
              </a:cxn>
              <a:cxn ang="f1334">
                <a:pos x="f1682" y="f1683"/>
              </a:cxn>
              <a:cxn ang="f1334">
                <a:pos x="f1684" y="f1685"/>
              </a:cxn>
              <a:cxn ang="f1334">
                <a:pos x="f1686" y="f1687"/>
              </a:cxn>
              <a:cxn ang="f1334">
                <a:pos x="f1688" y="f1689"/>
              </a:cxn>
              <a:cxn ang="f1334">
                <a:pos x="f1690" y="f1691"/>
              </a:cxn>
              <a:cxn ang="f1334">
                <a:pos x="f1692" y="f1693"/>
              </a:cxn>
              <a:cxn ang="f1334">
                <a:pos x="f1694" y="f1695"/>
              </a:cxn>
              <a:cxn ang="f1334">
                <a:pos x="f1696" y="f1697"/>
              </a:cxn>
              <a:cxn ang="f1334">
                <a:pos x="f1698" y="f1699"/>
              </a:cxn>
              <a:cxn ang="f1334">
                <a:pos x="f1700" y="f1701"/>
              </a:cxn>
              <a:cxn ang="f1334">
                <a:pos x="f1702" y="f1703"/>
              </a:cxn>
              <a:cxn ang="f1334">
                <a:pos x="f1704" y="f1705"/>
              </a:cxn>
              <a:cxn ang="f1334">
                <a:pos x="f1706" y="f1707"/>
              </a:cxn>
              <a:cxn ang="f1334">
                <a:pos x="f1708" y="f1709"/>
              </a:cxn>
              <a:cxn ang="f1334">
                <a:pos x="f1710" y="f1711"/>
              </a:cxn>
              <a:cxn ang="f1334">
                <a:pos x="f1712" y="f1713"/>
              </a:cxn>
              <a:cxn ang="f1334">
                <a:pos x="f1714" y="f1715"/>
              </a:cxn>
              <a:cxn ang="f1334">
                <a:pos x="f1716" y="f1717"/>
              </a:cxn>
              <a:cxn ang="f1334">
                <a:pos x="f1718" y="f1719"/>
              </a:cxn>
              <a:cxn ang="f1334">
                <a:pos x="f1720" y="f1721"/>
              </a:cxn>
              <a:cxn ang="f1334">
                <a:pos x="f1722" y="f1723"/>
              </a:cxn>
              <a:cxn ang="f1334">
                <a:pos x="f1724" y="f1725"/>
              </a:cxn>
              <a:cxn ang="f1334">
                <a:pos x="f1726" y="f1727"/>
              </a:cxn>
              <a:cxn ang="f1334">
                <a:pos x="f1728" y="f1729"/>
              </a:cxn>
              <a:cxn ang="f1334">
                <a:pos x="f1730" y="f1731"/>
              </a:cxn>
              <a:cxn ang="f1334">
                <a:pos x="f1732" y="f1733"/>
              </a:cxn>
              <a:cxn ang="f1334">
                <a:pos x="f1734" y="f1735"/>
              </a:cxn>
              <a:cxn ang="f1334">
                <a:pos x="f1736" y="f1737"/>
              </a:cxn>
              <a:cxn ang="f1334">
                <a:pos x="f1738" y="f1739"/>
              </a:cxn>
              <a:cxn ang="f1334">
                <a:pos x="f1740" y="f1741"/>
              </a:cxn>
              <a:cxn ang="f1334">
                <a:pos x="f1742" y="f1743"/>
              </a:cxn>
              <a:cxn ang="f1334">
                <a:pos x="f1744" y="f1745"/>
              </a:cxn>
              <a:cxn ang="f1334">
                <a:pos x="f1746" y="f1747"/>
              </a:cxn>
              <a:cxn ang="f1334">
                <a:pos x="f1748" y="f1749"/>
              </a:cxn>
              <a:cxn ang="f1334">
                <a:pos x="f1750" y="f1751"/>
              </a:cxn>
              <a:cxn ang="f1334">
                <a:pos x="f1752" y="f1753"/>
              </a:cxn>
              <a:cxn ang="f1334">
                <a:pos x="f1754" y="f1755"/>
              </a:cxn>
              <a:cxn ang="f1334">
                <a:pos x="f1756" y="f1757"/>
              </a:cxn>
              <a:cxn ang="f1334">
                <a:pos x="f1758" y="f1759"/>
              </a:cxn>
              <a:cxn ang="f1334">
                <a:pos x="f1760" y="f1761"/>
              </a:cxn>
              <a:cxn ang="f1334">
                <a:pos x="f1762" y="f1763"/>
              </a:cxn>
              <a:cxn ang="f1334">
                <a:pos x="f1764" y="f1765"/>
              </a:cxn>
              <a:cxn ang="f1334">
                <a:pos x="f1766" y="f1767"/>
              </a:cxn>
              <a:cxn ang="f1334">
                <a:pos x="f1768" y="f1769"/>
              </a:cxn>
              <a:cxn ang="f1334">
                <a:pos x="f1770" y="f1771"/>
              </a:cxn>
              <a:cxn ang="f1334">
                <a:pos x="f1772" y="f1773"/>
              </a:cxn>
              <a:cxn ang="f1334">
                <a:pos x="f1774" y="f1775"/>
              </a:cxn>
              <a:cxn ang="f1334">
                <a:pos x="f1776" y="f1777"/>
              </a:cxn>
              <a:cxn ang="f1334">
                <a:pos x="f1778" y="f1779"/>
              </a:cxn>
              <a:cxn ang="f1334">
                <a:pos x="f1780" y="f1781"/>
              </a:cxn>
              <a:cxn ang="f1334">
                <a:pos x="f1782" y="f1769"/>
              </a:cxn>
              <a:cxn ang="f1334">
                <a:pos x="f1783" y="f1784"/>
              </a:cxn>
              <a:cxn ang="f1334">
                <a:pos x="f1785" y="f1725"/>
              </a:cxn>
              <a:cxn ang="f1334">
                <a:pos x="f1786" y="f1787"/>
              </a:cxn>
              <a:cxn ang="f1334">
                <a:pos x="f1788" y="f1789"/>
              </a:cxn>
              <a:cxn ang="f1334">
                <a:pos x="f1790" y="f1791"/>
              </a:cxn>
              <a:cxn ang="f1334">
                <a:pos x="f1792" y="f1793"/>
              </a:cxn>
              <a:cxn ang="f1334">
                <a:pos x="f1794" y="f1795"/>
              </a:cxn>
              <a:cxn ang="f1334">
                <a:pos x="f1796" y="f1797"/>
              </a:cxn>
              <a:cxn ang="f1334">
                <a:pos x="f1798" y="f1799"/>
              </a:cxn>
              <a:cxn ang="f1334">
                <a:pos x="f1800" y="f1801"/>
              </a:cxn>
              <a:cxn ang="f1334">
                <a:pos x="f1802" y="f1803"/>
              </a:cxn>
              <a:cxn ang="f1334">
                <a:pos x="f1804" y="f1805"/>
              </a:cxn>
              <a:cxn ang="f1334">
                <a:pos x="f1806" y="f1807"/>
              </a:cxn>
              <a:cxn ang="f1334">
                <a:pos x="f1808" y="f1809"/>
              </a:cxn>
              <a:cxn ang="f1334">
                <a:pos x="f1810" y="f1811"/>
              </a:cxn>
              <a:cxn ang="f1334">
                <a:pos x="f1812" y="f1813"/>
              </a:cxn>
              <a:cxn ang="f1334">
                <a:pos x="f1814" y="f1815"/>
              </a:cxn>
              <a:cxn ang="f1334">
                <a:pos x="f1816" y="f1817"/>
              </a:cxn>
              <a:cxn ang="f1334">
                <a:pos x="f1818" y="f1819"/>
              </a:cxn>
              <a:cxn ang="f1334">
                <a:pos x="f1820" y="f1821"/>
              </a:cxn>
              <a:cxn ang="f1334">
                <a:pos x="f1822" y="f1823"/>
              </a:cxn>
              <a:cxn ang="f1334">
                <a:pos x="f1824" y="f1825"/>
              </a:cxn>
              <a:cxn ang="f1334">
                <a:pos x="f1826" y="f1827"/>
              </a:cxn>
              <a:cxn ang="f1334">
                <a:pos x="f1828" y="f1829"/>
              </a:cxn>
              <a:cxn ang="f1334">
                <a:pos x="f1830" y="f1831"/>
              </a:cxn>
              <a:cxn ang="f1334">
                <a:pos x="f1832" y="f1833"/>
              </a:cxn>
              <a:cxn ang="f1334">
                <a:pos x="f1834" y="f1835"/>
              </a:cxn>
              <a:cxn ang="f1334">
                <a:pos x="f1836" y="f1837"/>
              </a:cxn>
              <a:cxn ang="f1334">
                <a:pos x="f1838" y="f1839"/>
              </a:cxn>
              <a:cxn ang="f1334">
                <a:pos x="f1840" y="f1841"/>
              </a:cxn>
              <a:cxn ang="f1334">
                <a:pos x="f1842" y="f1843"/>
              </a:cxn>
              <a:cxn ang="f1334">
                <a:pos x="f1844" y="f1845"/>
              </a:cxn>
              <a:cxn ang="f1334">
                <a:pos x="f1846" y="f1847"/>
              </a:cxn>
              <a:cxn ang="f1334">
                <a:pos x="f1848" y="f1849"/>
              </a:cxn>
              <a:cxn ang="f1334">
                <a:pos x="f1850" y="f1851"/>
              </a:cxn>
              <a:cxn ang="f1334">
                <a:pos x="f1852" y="f1853"/>
              </a:cxn>
              <a:cxn ang="f1334">
                <a:pos x="f1854" y="f1855"/>
              </a:cxn>
              <a:cxn ang="f1334">
                <a:pos x="f1856" y="f1857"/>
              </a:cxn>
              <a:cxn ang="f1334">
                <a:pos x="f1858" y="f1859"/>
              </a:cxn>
              <a:cxn ang="f1334">
                <a:pos x="f1860" y="f1861"/>
              </a:cxn>
              <a:cxn ang="f1334">
                <a:pos x="f1862" y="f1863"/>
              </a:cxn>
              <a:cxn ang="f1334">
                <a:pos x="f1864" y="f1865"/>
              </a:cxn>
              <a:cxn ang="f1334">
                <a:pos x="f1866" y="f1867"/>
              </a:cxn>
              <a:cxn ang="f1334">
                <a:pos x="f1868" y="f1869"/>
              </a:cxn>
              <a:cxn ang="f1334">
                <a:pos x="f1870" y="f1871"/>
              </a:cxn>
              <a:cxn ang="f1334">
                <a:pos x="f1872" y="f1873"/>
              </a:cxn>
              <a:cxn ang="f1334">
                <a:pos x="f1874" y="f1875"/>
              </a:cxn>
              <a:cxn ang="f1334">
                <a:pos x="f1876" y="f1877"/>
              </a:cxn>
              <a:cxn ang="f1334">
                <a:pos x="f1878" y="f1879"/>
              </a:cxn>
              <a:cxn ang="f1334">
                <a:pos x="f1880" y="f1881"/>
              </a:cxn>
              <a:cxn ang="f1334">
                <a:pos x="f1611" y="f1882"/>
              </a:cxn>
            </a:cxnLst>
            <a:rect l="f1607" t="f1610" r="f1608" b="f1609"/>
            <a:pathLst>
              <a:path w="5260975" h="4707593">
                <a:moveTo>
                  <a:pt x="f5" y="f5"/>
                </a:moveTo>
                <a:lnTo>
                  <a:pt x="f6" y="f5"/>
                </a:lnTo>
                <a:lnTo>
                  <a:pt x="f6" y="f8"/>
                </a:lnTo>
                <a:lnTo>
                  <a:pt x="f6" y="f9"/>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30" y="f131"/>
                </a:cubicBezTo>
                <a:cubicBezTo>
                  <a:pt x="f132" y="f133"/>
                  <a:pt x="f134" y="f135"/>
                  <a:pt x="f136" y="f137"/>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ubicBezTo>
                  <a:pt x="f264" y="f265"/>
                  <a:pt x="f266" y="f267"/>
                  <a:pt x="f268" y="f269"/>
                </a:cubicBezTo>
                <a:cubicBezTo>
                  <a:pt x="f270" y="f271"/>
                  <a:pt x="f272" y="f273"/>
                  <a:pt x="f274" y="f275"/>
                </a:cubicBezTo>
                <a:cubicBezTo>
                  <a:pt x="f276" y="f277"/>
                  <a:pt x="f278" y="f279"/>
                  <a:pt x="f280" y="f281"/>
                </a:cubicBez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ubicBezTo>
                  <a:pt x="f330" y="f331"/>
                  <a:pt x="f332" y="f333"/>
                  <a:pt x="f334" y="f335"/>
                </a:cubicBezTo>
                <a:cubicBezTo>
                  <a:pt x="f336" y="f337"/>
                  <a:pt x="f338" y="f339"/>
                  <a:pt x="f340" y="f341"/>
                </a:cubicBezTo>
                <a:cubicBezTo>
                  <a:pt x="f342" y="f343"/>
                  <a:pt x="f344" y="f345"/>
                  <a:pt x="f346" y="f347"/>
                </a:cubicBezTo>
                <a:cubicBezTo>
                  <a:pt x="f348" y="f349"/>
                  <a:pt x="f350" y="f351"/>
                  <a:pt x="f352" y="f353"/>
                </a:cubicBezTo>
                <a:cubicBezTo>
                  <a:pt x="f354" y="f355"/>
                  <a:pt x="f356" y="f357"/>
                  <a:pt x="f358" y="f359"/>
                </a:cubicBezTo>
                <a:cubicBezTo>
                  <a:pt x="f360" y="f303"/>
                  <a:pt x="f361" y="f362"/>
                  <a:pt x="f363" y="f364"/>
                </a:cubicBezTo>
                <a:cubicBezTo>
                  <a:pt x="f365" y="f366"/>
                  <a:pt x="f367" y="f368"/>
                  <a:pt x="f369" y="f370"/>
                </a:cubicBezTo>
                <a:cubicBezTo>
                  <a:pt x="f371" y="f372"/>
                  <a:pt x="f373" y="f374"/>
                  <a:pt x="f375" y="f376"/>
                </a:cubicBez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285"/>
                </a:cubicBezTo>
                <a:cubicBezTo>
                  <a:pt x="f424" y="f425"/>
                  <a:pt x="f426" y="f422"/>
                  <a:pt x="f427" y="f428"/>
                </a:cubicBezTo>
                <a:cubicBezTo>
                  <a:pt x="f429" y="f430"/>
                  <a:pt x="f431" y="f432"/>
                  <a:pt x="f433" y="f434"/>
                </a:cubicBezTo>
                <a:cubicBezTo>
                  <a:pt x="f435" y="f436"/>
                  <a:pt x="f437" y="f438"/>
                  <a:pt x="f439" y="f440"/>
                </a:cubicBezTo>
                <a:cubicBezTo>
                  <a:pt x="f441" y="f425"/>
                  <a:pt x="f442" y="f443"/>
                  <a:pt x="f444" y="f445"/>
                </a:cubicBezTo>
                <a:cubicBezTo>
                  <a:pt x="f446" y="f447"/>
                  <a:pt x="f448" y="f449"/>
                  <a:pt x="f450" y="f451"/>
                </a:cubicBezTo>
                <a:cubicBezTo>
                  <a:pt x="f452" y="f453"/>
                  <a:pt x="f454" y="f455"/>
                  <a:pt x="f456" y="f457"/>
                </a:cubicBezTo>
                <a:cubicBezTo>
                  <a:pt x="f458" y="f425"/>
                  <a:pt x="f459" y="f428"/>
                  <a:pt x="f460" y="f461"/>
                </a:cubicBezTo>
                <a:cubicBezTo>
                  <a:pt x="f462" y="f463"/>
                  <a:pt x="f464" y="f402"/>
                  <a:pt x="f465" y="f372"/>
                </a:cubicBezTo>
                <a:cubicBezTo>
                  <a:pt x="f466" y="f467"/>
                  <a:pt x="f468" y="f455"/>
                  <a:pt x="f469" y="f398"/>
                </a:cubicBezTo>
                <a:cubicBezTo>
                  <a:pt x="f470" y="f471"/>
                  <a:pt x="f472" y="f473"/>
                  <a:pt x="f474" y="f473"/>
                </a:cubicBezTo>
                <a:cubicBezTo>
                  <a:pt x="f475" y="f473"/>
                  <a:pt x="f476" y="f477"/>
                  <a:pt x="f478" y="f479"/>
                </a:cubicBezTo>
                <a:cubicBezTo>
                  <a:pt x="f480" y="f398"/>
                  <a:pt x="f481" y="f482"/>
                  <a:pt x="f483" y="f484"/>
                </a:cubicBezTo>
                <a:cubicBezTo>
                  <a:pt x="f485" y="f486"/>
                  <a:pt x="f487" y="f488"/>
                  <a:pt x="f489" y="f490"/>
                </a:cubicBezTo>
                <a:cubicBezTo>
                  <a:pt x="f491" y="f396"/>
                  <a:pt x="f492" y="f493"/>
                  <a:pt x="f494" y="f461"/>
                </a:cubicBezTo>
                <a:cubicBezTo>
                  <a:pt x="f495" y="f422"/>
                  <a:pt x="f496" y="f497"/>
                  <a:pt x="f498" y="f499"/>
                </a:cubicBezTo>
                <a:cubicBezTo>
                  <a:pt x="f500" y="f501"/>
                  <a:pt x="f502" y="f503"/>
                  <a:pt x="f504" y="f335"/>
                </a:cubicBezTo>
                <a:cubicBezTo>
                  <a:pt x="f505" y="f506"/>
                  <a:pt x="f507" y="f508"/>
                  <a:pt x="f509" y="f510"/>
                </a:cubicBezTo>
                <a:cubicBezTo>
                  <a:pt x="f511" y="f512"/>
                  <a:pt x="f513" y="f514"/>
                  <a:pt x="f515" y="f516"/>
                </a:cubicBezTo>
                <a:cubicBezTo>
                  <a:pt x="f517" y="f518"/>
                  <a:pt x="f519" y="f520"/>
                  <a:pt x="f521" y="f522"/>
                </a:cubicBezTo>
                <a:cubicBezTo>
                  <a:pt x="f523" y="f524"/>
                  <a:pt x="f525" y="f7"/>
                  <a:pt x="f526" y="f7"/>
                </a:cubicBezTo>
                <a:cubicBezTo>
                  <a:pt x="f527" y="f7"/>
                  <a:pt x="f528" y="f529"/>
                  <a:pt x="f530" y="f531"/>
                </a:cubicBezTo>
                <a:cubicBezTo>
                  <a:pt x="f532" y="f533"/>
                  <a:pt x="f534" y="f535"/>
                  <a:pt x="f536" y="f537"/>
                </a:cubicBezTo>
                <a:cubicBezTo>
                  <a:pt x="f538" y="f539"/>
                  <a:pt x="f540" y="f541"/>
                  <a:pt x="f542" y="f543"/>
                </a:cubicBezTo>
                <a:cubicBezTo>
                  <a:pt x="f544" y="f545"/>
                  <a:pt x="f546" y="f547"/>
                  <a:pt x="f548" y="f549"/>
                </a:cubicBezTo>
                <a:cubicBezTo>
                  <a:pt x="f550" y="f551"/>
                  <a:pt x="f552" y="f553"/>
                  <a:pt x="f554" y="f555"/>
                </a:cubicBezTo>
                <a:cubicBezTo>
                  <a:pt x="f556" y="f514"/>
                  <a:pt x="f557" y="f558"/>
                  <a:pt x="f559" y="f560"/>
                </a:cubicBezTo>
                <a:cubicBezTo>
                  <a:pt x="f561" y="f501"/>
                  <a:pt x="f562" y="f563"/>
                  <a:pt x="f564" y="f565"/>
                </a:cubicBezTo>
                <a:cubicBezTo>
                  <a:pt x="f566" y="f299"/>
                  <a:pt x="f567" y="f568"/>
                  <a:pt x="f569" y="f570"/>
                </a:cubicBezTo>
                <a:cubicBezTo>
                  <a:pt x="f571" y="f572"/>
                  <a:pt x="f573" y="f299"/>
                  <a:pt x="f574" y="f575"/>
                </a:cubicBezTo>
                <a:cubicBezTo>
                  <a:pt x="f576" y="f577"/>
                  <a:pt x="f578" y="f579"/>
                  <a:pt x="f580" y="f432"/>
                </a:cubicBezTo>
                <a:cubicBezTo>
                  <a:pt x="f581" y="f582"/>
                  <a:pt x="f583" y="f584"/>
                  <a:pt x="f585" y="f586"/>
                </a:cubicBezTo>
                <a:cubicBezTo>
                  <a:pt x="f587" y="f588"/>
                  <a:pt x="f589" y="f590"/>
                  <a:pt x="f591" y="f592"/>
                </a:cubicBezTo>
                <a:cubicBezTo>
                  <a:pt x="f593" y="f594"/>
                  <a:pt x="f595" y="f596"/>
                  <a:pt x="f597" y="f598"/>
                </a:cubicBezTo>
                <a:cubicBezTo>
                  <a:pt x="f599" y="f600"/>
                  <a:pt x="f601" y="f602"/>
                  <a:pt x="f603" y="f604"/>
                </a:cubicBezTo>
                <a:cubicBezTo>
                  <a:pt x="f605" y="f606"/>
                  <a:pt x="f607" y="f608"/>
                  <a:pt x="f609" y="f610"/>
                </a:cubicBezTo>
                <a:cubicBezTo>
                  <a:pt x="f611" y="f612"/>
                  <a:pt x="f613" y="f614"/>
                  <a:pt x="f615" y="f616"/>
                </a:cubicBezTo>
                <a:cubicBezTo>
                  <a:pt x="f617" y="f618"/>
                  <a:pt x="f619" y="f620"/>
                  <a:pt x="f621" y="f622"/>
                </a:cubicBezTo>
                <a:cubicBezTo>
                  <a:pt x="f623" y="f624"/>
                  <a:pt x="f625" y="f626"/>
                  <a:pt x="f627" y="f255"/>
                </a:cubicBezTo>
                <a:cubicBezTo>
                  <a:pt x="f628" y="f629"/>
                  <a:pt x="f630" y="f631"/>
                  <a:pt x="f632" y="f633"/>
                </a:cubicBezTo>
                <a:cubicBezTo>
                  <a:pt x="f634" y="f635"/>
                  <a:pt x="f636" y="f637"/>
                  <a:pt x="f638" y="f639"/>
                </a:cubicBezTo>
                <a:cubicBezTo>
                  <a:pt x="f640" y="f641"/>
                  <a:pt x="f642" y="f643"/>
                  <a:pt x="f644" y="f643"/>
                </a:cubicBezTo>
                <a:cubicBezTo>
                  <a:pt x="f645" y="f643"/>
                  <a:pt x="f646" y="f647"/>
                  <a:pt x="f648" y="f649"/>
                </a:cubicBezTo>
                <a:cubicBezTo>
                  <a:pt x="f650" y="f651"/>
                  <a:pt x="f652" y="f653"/>
                  <a:pt x="f654" y="f655"/>
                </a:cubicBezTo>
                <a:cubicBezTo>
                  <a:pt x="f656" y="f657"/>
                  <a:pt x="f658" y="f659"/>
                  <a:pt x="f660" y="f661"/>
                </a:cubicBezTo>
                <a:cubicBezTo>
                  <a:pt x="f662" y="f663"/>
                  <a:pt x="f664" y="f665"/>
                  <a:pt x="f666" y="f667"/>
                </a:cubicBezTo>
                <a:cubicBezTo>
                  <a:pt x="f668" y="f669"/>
                  <a:pt x="f670" y="f671"/>
                  <a:pt x="f672" y="f673"/>
                </a:cubicBezTo>
                <a:cubicBezTo>
                  <a:pt x="f674" y="f675"/>
                  <a:pt x="f676" y="f677"/>
                  <a:pt x="f678" y="f679"/>
                </a:cubicBezTo>
                <a:cubicBezTo>
                  <a:pt x="f680" y="f681"/>
                  <a:pt x="f682" y="f683"/>
                  <a:pt x="f684" y="f685"/>
                </a:cubicBezTo>
                <a:cubicBezTo>
                  <a:pt x="f686" y="f687"/>
                  <a:pt x="f688" y="f689"/>
                  <a:pt x="f690" y="f691"/>
                </a:cubicBezTo>
                <a:cubicBezTo>
                  <a:pt x="f692" y="f693"/>
                  <a:pt x="f694" y="f695"/>
                  <a:pt x="f696" y="f697"/>
                </a:cubicBezTo>
                <a:cubicBezTo>
                  <a:pt x="f698" y="f699"/>
                  <a:pt x="f700" y="f701"/>
                  <a:pt x="f702" y="f703"/>
                </a:cubicBezTo>
                <a:cubicBezTo>
                  <a:pt x="f704" y="f705"/>
                  <a:pt x="f706" y="f705"/>
                  <a:pt x="f707" y="f708"/>
                </a:cubicBezTo>
                <a:cubicBezTo>
                  <a:pt x="f709" y="f710"/>
                  <a:pt x="f711" y="f712"/>
                  <a:pt x="f713" y="f714"/>
                </a:cubicBezTo>
                <a:cubicBezTo>
                  <a:pt x="f715" y="f716"/>
                  <a:pt x="f717" y="f718"/>
                  <a:pt x="f719" y="f720"/>
                </a:cubicBezTo>
                <a:cubicBezTo>
                  <a:pt x="f721" y="f722"/>
                  <a:pt x="f723" y="f689"/>
                  <a:pt x="f724" y="f223"/>
                </a:cubicBez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213"/>
                  <a:pt x="f750" y="f751"/>
                  <a:pt x="f752" y="f753"/>
                </a:cubicBezTo>
                <a:cubicBezTo>
                  <a:pt x="f754" y="f755"/>
                  <a:pt x="f756" y="f757"/>
                  <a:pt x="f758" y="f683"/>
                </a:cubicBezTo>
                <a:cubicBezTo>
                  <a:pt x="f759" y="f760"/>
                  <a:pt x="f761" y="f762"/>
                  <a:pt x="f763" y="f764"/>
                </a:cubicBezTo>
                <a:cubicBezTo>
                  <a:pt x="f765" y="f766"/>
                  <a:pt x="f767" y="f768"/>
                  <a:pt x="f769" y="f770"/>
                </a:cubicBezTo>
                <a:cubicBezTo>
                  <a:pt x="f771" y="f695"/>
                  <a:pt x="f772" y="f773"/>
                  <a:pt x="f774" y="f775"/>
                </a:cubicBezTo>
                <a:lnTo>
                  <a:pt x="f5" y="f776"/>
                </a:lnTo>
                <a:close/>
              </a:path>
            </a:pathLst>
          </a:custGeom>
          <a:solidFill>
            <a:srgbClr val="000000"/>
          </a:solidFill>
          <a:ln cap="flat">
            <a:noFill/>
            <a:prstDash val="solid"/>
          </a:ln>
          <a:effectLst>
            <a:outerShdw dist="152403" dir="5400000" algn="tl">
              <a:srgbClr val="000000">
                <a:alpha val="1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Content Placeholder 13">
            <a:extLst>
              <a:ext uri="{FF2B5EF4-FFF2-40B4-BE49-F238E27FC236}">
                <a16:creationId xmlns:a16="http://schemas.microsoft.com/office/drawing/2014/main" id="{D2145B21-4D07-E9E5-4D9E-19345F3A6A06}"/>
              </a:ext>
            </a:extLst>
          </p:cNvPr>
          <p:cNvSpPr txBox="1">
            <a:spLocks noGrp="1"/>
          </p:cNvSpPr>
          <p:nvPr>
            <p:ph idx="1"/>
          </p:nvPr>
        </p:nvSpPr>
        <p:spPr>
          <a:xfrm>
            <a:off x="1262064" y="1652311"/>
            <a:ext cx="4391021" cy="4435964"/>
          </a:xfrm>
        </p:spPr>
        <p:txBody>
          <a:bodyPr/>
          <a:lstStyle/>
          <a:p>
            <a:pPr lvl="0"/>
            <a:r>
              <a:rPr lang="en-US" sz="1400" dirty="0">
                <a:solidFill>
                  <a:srgbClr val="FFFFFF"/>
                </a:solidFill>
                <a:latin typeface="Berlin Sans FB Demi" pitchFamily="34"/>
              </a:rPr>
              <a:t>Pour le donjon final pour </a:t>
            </a:r>
            <a:r>
              <a:rPr lang="en-US" sz="1400" dirty="0" err="1">
                <a:solidFill>
                  <a:srgbClr val="FFFFFF"/>
                </a:solidFill>
                <a:latin typeface="Berlin Sans FB Demi" pitchFamily="34"/>
              </a:rPr>
              <a:t>avoir</a:t>
            </a:r>
            <a:r>
              <a:rPr lang="en-US" sz="1400" dirty="0">
                <a:solidFill>
                  <a:srgbClr val="FFFFFF"/>
                </a:solidFill>
                <a:latin typeface="Berlin Sans FB Demi" pitchFamily="34"/>
              </a:rPr>
              <a:t> </a:t>
            </a:r>
            <a:r>
              <a:rPr lang="en-US" sz="1400" dirty="0" err="1">
                <a:solidFill>
                  <a:srgbClr val="FFFFFF"/>
                </a:solidFill>
                <a:latin typeface="Berlin Sans FB Demi" pitchFamily="34"/>
              </a:rPr>
              <a:t>accès</a:t>
            </a:r>
            <a:r>
              <a:rPr lang="en-US" sz="1400" dirty="0">
                <a:solidFill>
                  <a:srgbClr val="FFFFFF"/>
                </a:solidFill>
                <a:latin typeface="Berlin Sans FB Demi" pitchFamily="34"/>
              </a:rPr>
              <a:t> à tout et pas </a:t>
            </a:r>
            <a:r>
              <a:rPr lang="en-US" sz="1400" dirty="0" err="1">
                <a:solidFill>
                  <a:srgbClr val="FFFFFF"/>
                </a:solidFill>
                <a:latin typeface="Berlin Sans FB Demi" pitchFamily="34"/>
              </a:rPr>
              <a:t>seulement</a:t>
            </a:r>
            <a:r>
              <a:rPr lang="en-US" sz="1400" dirty="0">
                <a:solidFill>
                  <a:srgbClr val="FFFFFF"/>
                </a:solidFill>
                <a:latin typeface="Berlin Sans FB Demi" pitchFamily="34"/>
              </a:rPr>
              <a:t> à </a:t>
            </a:r>
            <a:r>
              <a:rPr lang="en-US" sz="1400" dirty="0" err="1">
                <a:solidFill>
                  <a:srgbClr val="FFFFFF"/>
                </a:solidFill>
                <a:latin typeface="Berlin Sans FB Demi" pitchFamily="34"/>
              </a:rPr>
              <a:t>l’entrée</a:t>
            </a:r>
            <a:r>
              <a:rPr lang="en-US" sz="1400" dirty="0">
                <a:solidFill>
                  <a:srgbClr val="FFFFFF"/>
                </a:solidFill>
                <a:latin typeface="Berlin Sans FB Demi" pitchFamily="34"/>
              </a:rPr>
              <a:t>,  il faut que le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a:t>
            </a:r>
            <a:r>
              <a:rPr lang="en-US" sz="1400" dirty="0" err="1">
                <a:solidFill>
                  <a:srgbClr val="FFFFFF"/>
                </a:solidFill>
                <a:latin typeface="Berlin Sans FB Demi" pitchFamily="34"/>
              </a:rPr>
              <a:t>ait</a:t>
            </a:r>
            <a:r>
              <a:rPr lang="en-US" sz="1400" dirty="0">
                <a:solidFill>
                  <a:srgbClr val="FFFFFF"/>
                </a:solidFill>
                <a:latin typeface="Berlin Sans FB Demi" pitchFamily="34"/>
              </a:rPr>
              <a:t> </a:t>
            </a:r>
            <a:r>
              <a:rPr lang="en-US" sz="1400" dirty="0" err="1">
                <a:solidFill>
                  <a:srgbClr val="FFFFFF"/>
                </a:solidFill>
                <a:latin typeface="Berlin Sans FB Demi" pitchFamily="34"/>
              </a:rPr>
              <a:t>débloqué</a:t>
            </a:r>
            <a:r>
              <a:rPr lang="en-US" sz="1400" dirty="0">
                <a:solidFill>
                  <a:srgbClr val="FFFFFF"/>
                </a:solidFill>
                <a:latin typeface="Berlin Sans FB Demi" pitchFamily="34"/>
              </a:rPr>
              <a:t> le premier powerup.</a:t>
            </a:r>
          </a:p>
          <a:p>
            <a:pPr lvl="0"/>
            <a:r>
              <a:rPr lang="en-US" sz="1400" dirty="0">
                <a:solidFill>
                  <a:srgbClr val="FFFFFF"/>
                </a:solidFill>
                <a:latin typeface="Berlin Sans FB Demi" pitchFamily="34"/>
              </a:rPr>
              <a:t>Ensuite le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a:t>
            </a:r>
            <a:r>
              <a:rPr lang="en-US" sz="1400" dirty="0" err="1">
                <a:solidFill>
                  <a:srgbClr val="FFFFFF"/>
                </a:solidFill>
                <a:latin typeface="Berlin Sans FB Demi" pitchFamily="34"/>
              </a:rPr>
              <a:t>arrivera</a:t>
            </a:r>
            <a:r>
              <a:rPr lang="en-US" sz="1400" dirty="0">
                <a:solidFill>
                  <a:srgbClr val="FFFFFF"/>
                </a:solidFill>
                <a:latin typeface="Berlin Sans FB Demi" pitchFamily="34"/>
              </a:rPr>
              <a:t> </a:t>
            </a:r>
            <a:r>
              <a:rPr lang="en-US" sz="1400" dirty="0" err="1">
                <a:solidFill>
                  <a:srgbClr val="FFFFFF"/>
                </a:solidFill>
                <a:latin typeface="Berlin Sans FB Demi" pitchFamily="34"/>
              </a:rPr>
              <a:t>soit</a:t>
            </a:r>
            <a:r>
              <a:rPr lang="en-US" sz="1400" dirty="0">
                <a:solidFill>
                  <a:srgbClr val="FFFFFF"/>
                </a:solidFill>
                <a:latin typeface="Berlin Sans FB Demi" pitchFamily="34"/>
              </a:rPr>
              <a:t> dans </a:t>
            </a:r>
            <a:r>
              <a:rPr lang="en-US" sz="1400" dirty="0" err="1">
                <a:solidFill>
                  <a:srgbClr val="FFFFFF"/>
                </a:solidFill>
                <a:latin typeface="Berlin Sans FB Demi" pitchFamily="34"/>
              </a:rPr>
              <a:t>une</a:t>
            </a:r>
            <a:r>
              <a:rPr lang="en-US" sz="1400" dirty="0">
                <a:solidFill>
                  <a:srgbClr val="FFFFFF"/>
                </a:solidFill>
                <a:latin typeface="Berlin Sans FB Demi" pitchFamily="34"/>
              </a:rPr>
              <a:t> zone avec un </a:t>
            </a:r>
            <a:r>
              <a:rPr lang="en-US" sz="1400" dirty="0" err="1">
                <a:solidFill>
                  <a:srgbClr val="FFFFFF"/>
                </a:solidFill>
                <a:latin typeface="Berlin Sans FB Demi" pitchFamily="34"/>
              </a:rPr>
              <a:t>coffre</a:t>
            </a:r>
            <a:r>
              <a:rPr lang="en-US" sz="1400" dirty="0">
                <a:solidFill>
                  <a:srgbClr val="FFFFFF"/>
                </a:solidFill>
                <a:latin typeface="Berlin Sans FB Demi" pitchFamily="34"/>
              </a:rPr>
              <a:t> et des </a:t>
            </a:r>
            <a:r>
              <a:rPr lang="en-US" sz="1400" dirty="0" err="1">
                <a:solidFill>
                  <a:srgbClr val="FFFFFF"/>
                </a:solidFill>
                <a:latin typeface="Berlin Sans FB Demi" pitchFamily="34"/>
              </a:rPr>
              <a:t>ennemis</a:t>
            </a:r>
            <a:r>
              <a:rPr lang="en-US" sz="1400" dirty="0">
                <a:solidFill>
                  <a:srgbClr val="FFFFFF"/>
                </a:solidFill>
                <a:latin typeface="Berlin Sans FB Demi" pitchFamily="34"/>
              </a:rPr>
              <a:t> </a:t>
            </a:r>
            <a:r>
              <a:rPr lang="en-US" sz="1400" dirty="0" err="1">
                <a:solidFill>
                  <a:srgbClr val="FFFFFF"/>
                </a:solidFill>
                <a:latin typeface="Berlin Sans FB Demi" pitchFamily="34"/>
              </a:rPr>
              <a:t>ou</a:t>
            </a:r>
            <a:r>
              <a:rPr lang="en-US" sz="1400" dirty="0">
                <a:solidFill>
                  <a:srgbClr val="FFFFFF"/>
                </a:solidFill>
                <a:latin typeface="Berlin Sans FB Demi" pitchFamily="34"/>
              </a:rPr>
              <a:t> bien sur de la glace. Le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ne </a:t>
            </a:r>
            <a:r>
              <a:rPr lang="en-US" sz="1400" dirty="0" err="1">
                <a:solidFill>
                  <a:srgbClr val="FFFFFF"/>
                </a:solidFill>
                <a:latin typeface="Berlin Sans FB Demi" pitchFamily="34"/>
              </a:rPr>
              <a:t>peut</a:t>
            </a:r>
            <a:r>
              <a:rPr lang="en-US" sz="1400" dirty="0">
                <a:solidFill>
                  <a:srgbClr val="FFFFFF"/>
                </a:solidFill>
                <a:latin typeface="Berlin Sans FB Demi" pitchFamily="34"/>
              </a:rPr>
              <a:t> pas </a:t>
            </a:r>
            <a:r>
              <a:rPr lang="en-US" sz="1400" dirty="0" err="1">
                <a:solidFill>
                  <a:srgbClr val="FFFFFF"/>
                </a:solidFill>
                <a:latin typeface="Berlin Sans FB Demi" pitchFamily="34"/>
              </a:rPr>
              <a:t>bouger</a:t>
            </a:r>
            <a:r>
              <a:rPr lang="en-US" sz="1400" dirty="0">
                <a:solidFill>
                  <a:srgbClr val="FFFFFF"/>
                </a:solidFill>
                <a:latin typeface="Berlin Sans FB Demi" pitchFamily="34"/>
              </a:rPr>
              <a:t> </a:t>
            </a:r>
            <a:r>
              <a:rPr lang="en-US" sz="1400" dirty="0" err="1">
                <a:solidFill>
                  <a:srgbClr val="FFFFFF"/>
                </a:solidFill>
                <a:latin typeface="Berlin Sans FB Demi" pitchFamily="34"/>
              </a:rPr>
              <a:t>une</a:t>
            </a:r>
            <a:r>
              <a:rPr lang="en-US" sz="1400" dirty="0">
                <a:solidFill>
                  <a:srgbClr val="FFFFFF"/>
                </a:solidFill>
                <a:latin typeface="Berlin Sans FB Demi" pitchFamily="34"/>
              </a:rPr>
              <a:t> </a:t>
            </a:r>
            <a:r>
              <a:rPr lang="en-US" sz="1400" dirty="0" err="1">
                <a:solidFill>
                  <a:srgbClr val="FFFFFF"/>
                </a:solidFill>
                <a:latin typeface="Berlin Sans FB Demi" pitchFamily="34"/>
              </a:rPr>
              <a:t>fois</a:t>
            </a:r>
            <a:r>
              <a:rPr lang="en-US" sz="1400" dirty="0">
                <a:solidFill>
                  <a:srgbClr val="FFFFFF"/>
                </a:solidFill>
                <a:latin typeface="Berlin Sans FB Demi" pitchFamily="34"/>
              </a:rPr>
              <a:t> lancer sur la glace il </a:t>
            </a:r>
            <a:r>
              <a:rPr lang="en-US" sz="1400" dirty="0" err="1">
                <a:solidFill>
                  <a:srgbClr val="FFFFFF"/>
                </a:solidFill>
                <a:latin typeface="Berlin Sans FB Demi" pitchFamily="34"/>
              </a:rPr>
              <a:t>va</a:t>
            </a:r>
            <a:r>
              <a:rPr lang="en-US" sz="1400" dirty="0">
                <a:solidFill>
                  <a:srgbClr val="FFFFFF"/>
                </a:solidFill>
                <a:latin typeface="Berlin Sans FB Demi" pitchFamily="34"/>
              </a:rPr>
              <a:t> tout droit </a:t>
            </a:r>
            <a:r>
              <a:rPr lang="en-US" sz="1400" dirty="0" err="1">
                <a:solidFill>
                  <a:srgbClr val="FFFFFF"/>
                </a:solidFill>
                <a:latin typeface="Berlin Sans FB Demi" pitchFamily="34"/>
              </a:rPr>
              <a:t>jusqu’à</a:t>
            </a:r>
            <a:r>
              <a:rPr lang="en-US" sz="1400" dirty="0">
                <a:solidFill>
                  <a:srgbClr val="FFFFFF"/>
                </a:solidFill>
                <a:latin typeface="Berlin Sans FB Demi" pitchFamily="34"/>
              </a:rPr>
              <a:t> </a:t>
            </a:r>
            <a:r>
              <a:rPr lang="en-US" sz="1400" dirty="0" err="1">
                <a:solidFill>
                  <a:srgbClr val="FFFFFF"/>
                </a:solidFill>
                <a:latin typeface="Berlin Sans FB Demi" pitchFamily="34"/>
              </a:rPr>
              <a:t>entrer</a:t>
            </a:r>
            <a:r>
              <a:rPr lang="en-US" sz="1400" dirty="0">
                <a:solidFill>
                  <a:srgbClr val="FFFFFF"/>
                </a:solidFill>
                <a:latin typeface="Berlin Sans FB Demi" pitchFamily="34"/>
              </a:rPr>
              <a:t> </a:t>
            </a:r>
            <a:r>
              <a:rPr lang="en-US" sz="1400" dirty="0" err="1">
                <a:solidFill>
                  <a:srgbClr val="FFFFFF"/>
                </a:solidFill>
                <a:latin typeface="Berlin Sans FB Demi" pitchFamily="34"/>
              </a:rPr>
              <a:t>en</a:t>
            </a:r>
            <a:r>
              <a:rPr lang="en-US" sz="1400" dirty="0">
                <a:solidFill>
                  <a:srgbClr val="FFFFFF"/>
                </a:solidFill>
                <a:latin typeface="Berlin Sans FB Demi" pitchFamily="34"/>
              </a:rPr>
              <a:t> collision avec </a:t>
            </a:r>
            <a:r>
              <a:rPr lang="en-US" sz="1400" dirty="0" err="1">
                <a:solidFill>
                  <a:srgbClr val="FFFFFF"/>
                </a:solidFill>
                <a:latin typeface="Berlin Sans FB Demi" pitchFamily="34"/>
              </a:rPr>
              <a:t>quelque</a:t>
            </a:r>
            <a:r>
              <a:rPr lang="en-US" sz="1400" dirty="0">
                <a:solidFill>
                  <a:srgbClr val="FFFFFF"/>
                </a:solidFill>
                <a:latin typeface="Berlin Sans FB Demi" pitchFamily="34"/>
              </a:rPr>
              <a:t> chose. </a:t>
            </a:r>
          </a:p>
          <a:p>
            <a:pPr lvl="0"/>
            <a:r>
              <a:rPr lang="en-US" sz="1400" dirty="0">
                <a:solidFill>
                  <a:srgbClr val="FFFFFF"/>
                </a:solidFill>
                <a:latin typeface="Berlin Sans FB Demi" pitchFamily="34"/>
              </a:rPr>
              <a:t>Le chemin </a:t>
            </a:r>
            <a:r>
              <a:rPr lang="en-US" sz="1400" dirty="0" err="1">
                <a:solidFill>
                  <a:srgbClr val="FFFFFF"/>
                </a:solidFill>
                <a:latin typeface="Berlin Sans FB Demi" pitchFamily="34"/>
              </a:rPr>
              <a:t>est</a:t>
            </a:r>
            <a:r>
              <a:rPr lang="en-US" sz="1400" dirty="0">
                <a:solidFill>
                  <a:srgbClr val="FFFFFF"/>
                </a:solidFill>
                <a:latin typeface="Berlin Sans FB Demi" pitchFamily="34"/>
              </a:rPr>
              <a:t> </a:t>
            </a:r>
            <a:r>
              <a:rPr lang="en-US" sz="1400" dirty="0" err="1">
                <a:solidFill>
                  <a:srgbClr val="FFFFFF"/>
                </a:solidFill>
                <a:latin typeface="Berlin Sans FB Demi" pitchFamily="34"/>
              </a:rPr>
              <a:t>bloqué</a:t>
            </a:r>
            <a:r>
              <a:rPr lang="en-US" sz="1400" dirty="0">
                <a:solidFill>
                  <a:srgbClr val="FFFFFF"/>
                </a:solidFill>
                <a:latin typeface="Berlin Sans FB Demi" pitchFamily="34"/>
              </a:rPr>
              <a:t> </a:t>
            </a:r>
            <a:r>
              <a:rPr lang="en-US" sz="1400" dirty="0" err="1">
                <a:solidFill>
                  <a:srgbClr val="FFFFFF"/>
                </a:solidFill>
                <a:latin typeface="Berlin Sans FB Demi" pitchFamily="34"/>
              </a:rPr>
              <a:t>cependant</a:t>
            </a:r>
            <a:r>
              <a:rPr lang="en-US" sz="1400" dirty="0">
                <a:solidFill>
                  <a:srgbClr val="FFFFFF"/>
                </a:solidFill>
                <a:latin typeface="Berlin Sans FB Demi" pitchFamily="34"/>
              </a:rPr>
              <a:t> le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doit </a:t>
            </a:r>
            <a:r>
              <a:rPr lang="en-US" sz="1400" dirty="0" err="1">
                <a:solidFill>
                  <a:srgbClr val="FFFFFF"/>
                </a:solidFill>
                <a:latin typeface="Berlin Sans FB Demi" pitchFamily="34"/>
              </a:rPr>
              <a:t>descendre</a:t>
            </a:r>
            <a:r>
              <a:rPr lang="en-US" sz="1400" dirty="0">
                <a:solidFill>
                  <a:srgbClr val="FFFFFF"/>
                </a:solidFill>
                <a:latin typeface="Berlin Sans FB Demi" pitchFamily="34"/>
              </a:rPr>
              <a:t> et arriver au second powerup qui </a:t>
            </a:r>
            <a:r>
              <a:rPr lang="en-US" sz="1400" dirty="0" err="1">
                <a:solidFill>
                  <a:srgbClr val="FFFFFF"/>
                </a:solidFill>
                <a:latin typeface="Berlin Sans FB Demi" pitchFamily="34"/>
              </a:rPr>
              <a:t>lui</a:t>
            </a:r>
            <a:r>
              <a:rPr lang="en-US" sz="1400" dirty="0">
                <a:solidFill>
                  <a:srgbClr val="FFFFFF"/>
                </a:solidFill>
                <a:latin typeface="Berlin Sans FB Demi" pitchFamily="34"/>
              </a:rPr>
              <a:t> </a:t>
            </a:r>
            <a:r>
              <a:rPr lang="en-US" sz="1400" dirty="0" err="1">
                <a:solidFill>
                  <a:srgbClr val="FFFFFF"/>
                </a:solidFill>
                <a:latin typeface="Berlin Sans FB Demi" pitchFamily="34"/>
              </a:rPr>
              <a:t>permettra</a:t>
            </a:r>
            <a:r>
              <a:rPr lang="en-US" sz="1400" dirty="0">
                <a:solidFill>
                  <a:srgbClr val="FFFFFF"/>
                </a:solidFill>
                <a:latin typeface="Berlin Sans FB Demi" pitchFamily="34"/>
              </a:rPr>
              <a:t> </a:t>
            </a:r>
            <a:r>
              <a:rPr lang="en-US" sz="1400" dirty="0" err="1">
                <a:solidFill>
                  <a:srgbClr val="FFFFFF"/>
                </a:solidFill>
                <a:latin typeface="Berlin Sans FB Demi" pitchFamily="34"/>
              </a:rPr>
              <a:t>d’avancer</a:t>
            </a:r>
            <a:r>
              <a:rPr lang="en-US" sz="1400" dirty="0">
                <a:solidFill>
                  <a:srgbClr val="FFFFFF"/>
                </a:solidFill>
                <a:latin typeface="Berlin Sans FB Demi" pitchFamily="34"/>
              </a:rPr>
              <a:t>. (le powerup </a:t>
            </a:r>
            <a:r>
              <a:rPr lang="en-US" sz="1400" dirty="0" err="1">
                <a:solidFill>
                  <a:srgbClr val="FFFFFF"/>
                </a:solidFill>
                <a:latin typeface="Berlin Sans FB Demi" pitchFamily="34"/>
              </a:rPr>
              <a:t>permet</a:t>
            </a:r>
            <a:r>
              <a:rPr lang="en-US" sz="1400" dirty="0">
                <a:solidFill>
                  <a:srgbClr val="FFFFFF"/>
                </a:solidFill>
                <a:latin typeface="Berlin Sans FB Demi" pitchFamily="34"/>
              </a:rPr>
              <a:t> au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de </a:t>
            </a:r>
            <a:r>
              <a:rPr lang="en-US" sz="1400" dirty="0" err="1">
                <a:solidFill>
                  <a:srgbClr val="FFFFFF"/>
                </a:solidFill>
                <a:latin typeface="Berlin Sans FB Demi" pitchFamily="34"/>
              </a:rPr>
              <a:t>pousser</a:t>
            </a:r>
            <a:r>
              <a:rPr lang="en-US" sz="1400" dirty="0">
                <a:solidFill>
                  <a:srgbClr val="FFFFFF"/>
                </a:solidFill>
                <a:latin typeface="Berlin Sans FB Demi" pitchFamily="34"/>
              </a:rPr>
              <a:t> les </a:t>
            </a:r>
            <a:r>
              <a:rPr lang="en-US" sz="1400" dirty="0" err="1">
                <a:solidFill>
                  <a:srgbClr val="FFFFFF"/>
                </a:solidFill>
                <a:latin typeface="Berlin Sans FB Demi" pitchFamily="34"/>
              </a:rPr>
              <a:t>pierres</a:t>
            </a:r>
            <a:r>
              <a:rPr lang="en-US" sz="1400" dirty="0">
                <a:solidFill>
                  <a:srgbClr val="FFFFFF"/>
                </a:solidFill>
                <a:latin typeface="Berlin Sans FB Demi" pitchFamily="34"/>
              </a:rPr>
              <a:t>).</a:t>
            </a:r>
          </a:p>
          <a:p>
            <a:pPr lvl="0"/>
            <a:r>
              <a:rPr lang="en-US" sz="1400" dirty="0">
                <a:solidFill>
                  <a:srgbClr val="FFFFFF"/>
                </a:solidFill>
                <a:latin typeface="Berlin Sans FB Demi" pitchFamily="34"/>
              </a:rPr>
              <a:t>Ensuite le </a:t>
            </a:r>
            <a:r>
              <a:rPr lang="en-US" sz="1400" dirty="0" err="1">
                <a:solidFill>
                  <a:srgbClr val="FFFFFF"/>
                </a:solidFill>
                <a:latin typeface="Berlin Sans FB Demi" pitchFamily="34"/>
              </a:rPr>
              <a:t>joueur</a:t>
            </a:r>
            <a:r>
              <a:rPr lang="en-US" sz="1400" dirty="0">
                <a:solidFill>
                  <a:srgbClr val="FFFFFF"/>
                </a:solidFill>
                <a:latin typeface="Berlin Sans FB Demi" pitchFamily="34"/>
              </a:rPr>
              <a:t> passe la zone de glace et arrive à la fin </a:t>
            </a:r>
            <a:r>
              <a:rPr lang="en-US" sz="1400" dirty="0" err="1">
                <a:solidFill>
                  <a:srgbClr val="FFFFFF"/>
                </a:solidFill>
                <a:latin typeface="Berlin Sans FB Demi" pitchFamily="34"/>
              </a:rPr>
              <a:t>où</a:t>
            </a:r>
            <a:r>
              <a:rPr lang="en-US" sz="1400" dirty="0">
                <a:solidFill>
                  <a:srgbClr val="FFFFFF"/>
                </a:solidFill>
                <a:latin typeface="Berlin Sans FB Demi" pitchFamily="34"/>
              </a:rPr>
              <a:t> se </a:t>
            </a:r>
            <a:r>
              <a:rPr lang="en-US" sz="1400" dirty="0" err="1">
                <a:solidFill>
                  <a:srgbClr val="FFFFFF"/>
                </a:solidFill>
                <a:latin typeface="Berlin Sans FB Demi" pitchFamily="34"/>
              </a:rPr>
              <a:t>trouve</a:t>
            </a:r>
            <a:r>
              <a:rPr lang="en-US" sz="1400" dirty="0">
                <a:solidFill>
                  <a:srgbClr val="FFFFFF"/>
                </a:solidFill>
                <a:latin typeface="Berlin Sans FB Demi" pitchFamily="34"/>
              </a:rPr>
              <a:t> le </a:t>
            </a:r>
            <a:r>
              <a:rPr lang="en-US" sz="1400" dirty="0" err="1">
                <a:solidFill>
                  <a:srgbClr val="FFFFFF"/>
                </a:solidFill>
                <a:latin typeface="Berlin Sans FB Demi" pitchFamily="34"/>
              </a:rPr>
              <a:t>coffre</a:t>
            </a:r>
            <a:r>
              <a:rPr lang="en-US" sz="1400" dirty="0">
                <a:solidFill>
                  <a:srgbClr val="FFFFFF"/>
                </a:solidFill>
                <a:latin typeface="Berlin Sans FB Demi" pitchFamily="34"/>
              </a:rPr>
              <a:t> </a:t>
            </a:r>
            <a:r>
              <a:rPr lang="en-US" sz="1400" dirty="0" err="1">
                <a:solidFill>
                  <a:srgbClr val="FFFFFF"/>
                </a:solidFill>
                <a:latin typeface="Berlin Sans FB Demi" pitchFamily="34"/>
              </a:rPr>
              <a:t>mais</a:t>
            </a:r>
            <a:r>
              <a:rPr lang="en-US" sz="1400" dirty="0">
                <a:solidFill>
                  <a:srgbClr val="FFFFFF"/>
                </a:solidFill>
                <a:latin typeface="Berlin Sans FB Demi" pitchFamily="34"/>
              </a:rPr>
              <a:t> doit faire face à des enemies </a:t>
            </a:r>
            <a:r>
              <a:rPr lang="en-US" sz="1400" dirty="0" err="1">
                <a:solidFill>
                  <a:srgbClr val="FFFFFF"/>
                </a:solidFill>
                <a:latin typeface="Berlin Sans FB Demi" pitchFamily="34"/>
              </a:rPr>
              <a:t>avant</a:t>
            </a:r>
            <a:r>
              <a:rPr lang="en-US" sz="1400" dirty="0">
                <a:solidFill>
                  <a:srgbClr val="FFFFFF"/>
                </a:solidFill>
                <a:latin typeface="Berlin Sans FB Demi" pitchFamily="34"/>
              </a:rPr>
              <a:t>.</a:t>
            </a:r>
          </a:p>
          <a:p>
            <a:pPr lvl="0"/>
            <a:r>
              <a:rPr lang="en-US" sz="1400" dirty="0">
                <a:solidFill>
                  <a:srgbClr val="FFFFFF"/>
                </a:solidFill>
                <a:latin typeface="Berlin Sans FB Demi" pitchFamily="34"/>
              </a:rPr>
              <a:t>Une </a:t>
            </a:r>
            <a:r>
              <a:rPr lang="en-US" sz="1400" dirty="0" err="1">
                <a:solidFill>
                  <a:srgbClr val="FFFFFF"/>
                </a:solidFill>
                <a:latin typeface="Berlin Sans FB Demi" pitchFamily="34"/>
              </a:rPr>
              <a:t>fois</a:t>
            </a:r>
            <a:r>
              <a:rPr lang="en-US" sz="1400" dirty="0">
                <a:solidFill>
                  <a:srgbClr val="FFFFFF"/>
                </a:solidFill>
                <a:latin typeface="Berlin Sans FB Demi" pitchFamily="34"/>
              </a:rPr>
              <a:t> le </a:t>
            </a:r>
            <a:r>
              <a:rPr lang="en-US" sz="1400" dirty="0" err="1">
                <a:solidFill>
                  <a:srgbClr val="FFFFFF"/>
                </a:solidFill>
                <a:latin typeface="Berlin Sans FB Demi" pitchFamily="34"/>
              </a:rPr>
              <a:t>trésor</a:t>
            </a:r>
            <a:r>
              <a:rPr lang="en-US" sz="1400" dirty="0">
                <a:solidFill>
                  <a:srgbClr val="FFFFFF"/>
                </a:solidFill>
                <a:latin typeface="Berlin Sans FB Demi" pitchFamily="34"/>
              </a:rPr>
              <a:t> </a:t>
            </a:r>
            <a:r>
              <a:rPr lang="en-US" sz="1400" dirty="0" err="1">
                <a:solidFill>
                  <a:srgbClr val="FFFFFF"/>
                </a:solidFill>
                <a:latin typeface="Berlin Sans FB Demi" pitchFamily="34"/>
              </a:rPr>
              <a:t>récuperé</a:t>
            </a:r>
            <a:r>
              <a:rPr lang="en-US" sz="1400" dirty="0">
                <a:solidFill>
                  <a:srgbClr val="FFFFFF"/>
                </a:solidFill>
                <a:latin typeface="Berlin Sans FB Demi" pitchFamily="34"/>
              </a:rPr>
              <a:t> avec le second powerup il </a:t>
            </a:r>
            <a:r>
              <a:rPr lang="en-US" sz="1400" dirty="0" err="1">
                <a:solidFill>
                  <a:srgbClr val="FFFFFF"/>
                </a:solidFill>
                <a:latin typeface="Berlin Sans FB Demi" pitchFamily="34"/>
              </a:rPr>
              <a:t>peut</a:t>
            </a:r>
            <a:r>
              <a:rPr lang="en-US" sz="1400" dirty="0">
                <a:solidFill>
                  <a:srgbClr val="FFFFFF"/>
                </a:solidFill>
                <a:latin typeface="Berlin Sans FB Demi" pitchFamily="34"/>
              </a:rPr>
              <a:t> </a:t>
            </a:r>
            <a:r>
              <a:rPr lang="en-US" sz="1400" dirty="0" err="1">
                <a:solidFill>
                  <a:srgbClr val="FFFFFF"/>
                </a:solidFill>
                <a:latin typeface="Berlin Sans FB Demi" pitchFamily="34"/>
              </a:rPr>
              <a:t>ressortir</a:t>
            </a:r>
            <a:r>
              <a:rPr lang="en-US" sz="1400" dirty="0">
                <a:solidFill>
                  <a:srgbClr val="FFFFFF"/>
                </a:solidFill>
                <a:latin typeface="Berlin Sans FB Demi" pitchFamily="34"/>
              </a:rPr>
              <a:t> </a:t>
            </a:r>
            <a:r>
              <a:rPr lang="en-US" sz="1400" dirty="0" err="1">
                <a:solidFill>
                  <a:srgbClr val="FFFFFF"/>
                </a:solidFill>
                <a:latin typeface="Berlin Sans FB Demi" pitchFamily="34"/>
              </a:rPr>
              <a:t>en</a:t>
            </a:r>
            <a:r>
              <a:rPr lang="en-US" sz="1400" dirty="0">
                <a:solidFill>
                  <a:srgbClr val="FFFFFF"/>
                </a:solidFill>
                <a:latin typeface="Berlin Sans FB Demi" pitchFamily="34"/>
              </a:rPr>
              <a:t> </a:t>
            </a:r>
            <a:r>
              <a:rPr lang="en-US" sz="1400" dirty="0" err="1">
                <a:solidFill>
                  <a:srgbClr val="FFFFFF"/>
                </a:solidFill>
                <a:latin typeface="Berlin Sans FB Demi" pitchFamily="34"/>
              </a:rPr>
              <a:t>quelques</a:t>
            </a:r>
            <a:r>
              <a:rPr lang="en-US" sz="1400" dirty="0">
                <a:solidFill>
                  <a:srgbClr val="FFFFFF"/>
                </a:solidFill>
                <a:latin typeface="Berlin Sans FB Demi" pitchFamily="34"/>
              </a:rPr>
              <a:t> </a:t>
            </a:r>
            <a:r>
              <a:rPr lang="en-US" sz="1400" dirty="0" err="1">
                <a:solidFill>
                  <a:srgbClr val="FFFFFF"/>
                </a:solidFill>
                <a:latin typeface="Berlin Sans FB Demi" pitchFamily="34"/>
              </a:rPr>
              <a:t>secondes</a:t>
            </a:r>
            <a:r>
              <a:rPr lang="en-US" sz="1400" dirty="0">
                <a:solidFill>
                  <a:srgbClr val="FFFFFF"/>
                </a:solidFill>
                <a:latin typeface="Berlin Sans FB Demi" pitchFamily="34"/>
              </a:rPr>
              <a:t>.</a:t>
            </a:r>
          </a:p>
          <a:p>
            <a:pPr lvl="0"/>
            <a:endParaRPr lang="en-US" sz="1400" dirty="0">
              <a:solidFill>
                <a:srgbClr val="FFFFFF"/>
              </a:solidFill>
              <a:latin typeface="Berlin Sans FB Demi" pitchFamily="34"/>
            </a:endParaRPr>
          </a:p>
        </p:txBody>
      </p:sp>
      <p:sp>
        <p:nvSpPr>
          <p:cNvPr id="5" name="Freeform: Shape 18">
            <a:extLst>
              <a:ext uri="{FF2B5EF4-FFF2-40B4-BE49-F238E27FC236}">
                <a16:creationId xmlns:a16="http://schemas.microsoft.com/office/drawing/2014/main" id="{44974249-56BD-A0D0-D8C7-82CEB9FBF446}"/>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Freeform: Shape 20">
            <a:extLst>
              <a:ext uri="{FF2B5EF4-FFF2-40B4-BE49-F238E27FC236}">
                <a16:creationId xmlns:a16="http://schemas.microsoft.com/office/drawing/2014/main" id="{3D578812-330D-46F2-384A-F14D940DB103}"/>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blipFill>
            <a:blip r:embed="rId3">
              <a:alphaModFix amt="57000"/>
            </a:blip>
            <a:tile sx="100000" sy="100000" algn="tl"/>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7" name="Image 2">
            <a:extLst>
              <a:ext uri="{FF2B5EF4-FFF2-40B4-BE49-F238E27FC236}">
                <a16:creationId xmlns:a16="http://schemas.microsoft.com/office/drawing/2014/main" id="{0234DD12-24C5-B120-5E28-E1315FD90BFE}"/>
              </a:ext>
            </a:extLst>
          </p:cNvPr>
          <p:cNvPicPr>
            <a:picLocks noChangeAspect="1"/>
          </p:cNvPicPr>
          <p:nvPr/>
        </p:nvPicPr>
        <p:blipFill>
          <a:blip r:embed="rId4"/>
          <a:stretch>
            <a:fillRect/>
          </a:stretch>
        </p:blipFill>
        <p:spPr>
          <a:xfrm>
            <a:off x="6417213" y="220919"/>
            <a:ext cx="2564142" cy="2540568"/>
          </a:xfrm>
          <a:prstGeom prst="rect">
            <a:avLst/>
          </a:prstGeom>
          <a:noFill/>
          <a:ln cap="flat">
            <a:noFill/>
          </a:ln>
        </p:spPr>
      </p:pic>
      <p:pic>
        <p:nvPicPr>
          <p:cNvPr id="8" name="Image 5">
            <a:extLst>
              <a:ext uri="{FF2B5EF4-FFF2-40B4-BE49-F238E27FC236}">
                <a16:creationId xmlns:a16="http://schemas.microsoft.com/office/drawing/2014/main" id="{54EB4145-075A-B41E-0436-3A692E75C433}"/>
              </a:ext>
            </a:extLst>
          </p:cNvPr>
          <p:cNvPicPr>
            <a:picLocks noChangeAspect="1"/>
          </p:cNvPicPr>
          <p:nvPr/>
        </p:nvPicPr>
        <p:blipFill>
          <a:blip r:embed="rId5"/>
          <a:stretch>
            <a:fillRect/>
          </a:stretch>
        </p:blipFill>
        <p:spPr>
          <a:xfrm>
            <a:off x="9328754" y="220919"/>
            <a:ext cx="2358575" cy="2555354"/>
          </a:xfrm>
          <a:prstGeom prst="rect">
            <a:avLst/>
          </a:prstGeom>
          <a:noFill/>
          <a:ln cap="flat">
            <a:noFill/>
          </a:ln>
        </p:spPr>
      </p:pic>
      <p:pic>
        <p:nvPicPr>
          <p:cNvPr id="9" name="Image 7">
            <a:extLst>
              <a:ext uri="{FF2B5EF4-FFF2-40B4-BE49-F238E27FC236}">
                <a16:creationId xmlns:a16="http://schemas.microsoft.com/office/drawing/2014/main" id="{B2F6B1C6-D369-DDF6-0B59-0B6412826C32}"/>
              </a:ext>
            </a:extLst>
          </p:cNvPr>
          <p:cNvPicPr>
            <a:picLocks noChangeAspect="1"/>
          </p:cNvPicPr>
          <p:nvPr/>
        </p:nvPicPr>
        <p:blipFill>
          <a:blip r:embed="rId6"/>
          <a:stretch>
            <a:fillRect/>
          </a:stretch>
        </p:blipFill>
        <p:spPr>
          <a:xfrm>
            <a:off x="6417213" y="2850248"/>
            <a:ext cx="2582393" cy="1914470"/>
          </a:xfrm>
          <a:prstGeom prst="rect">
            <a:avLst/>
          </a:prstGeom>
          <a:noFill/>
          <a:ln cap="flat">
            <a:noFill/>
          </a:ln>
        </p:spPr>
      </p:pic>
      <p:pic>
        <p:nvPicPr>
          <p:cNvPr id="10" name="Image 10">
            <a:extLst>
              <a:ext uri="{FF2B5EF4-FFF2-40B4-BE49-F238E27FC236}">
                <a16:creationId xmlns:a16="http://schemas.microsoft.com/office/drawing/2014/main" id="{2BA47D55-F2A1-E1D3-67B5-C4ED0C87ED2A}"/>
              </a:ext>
            </a:extLst>
          </p:cNvPr>
          <p:cNvPicPr>
            <a:picLocks noChangeAspect="1"/>
          </p:cNvPicPr>
          <p:nvPr/>
        </p:nvPicPr>
        <p:blipFill>
          <a:blip r:embed="rId7"/>
          <a:stretch>
            <a:fillRect/>
          </a:stretch>
        </p:blipFill>
        <p:spPr>
          <a:xfrm>
            <a:off x="6417213" y="4853479"/>
            <a:ext cx="2582393" cy="1914470"/>
          </a:xfrm>
          <a:prstGeom prst="rect">
            <a:avLst/>
          </a:prstGeom>
          <a:noFill/>
          <a:ln cap="flat">
            <a:noFill/>
          </a:ln>
        </p:spPr>
      </p:pic>
      <p:pic>
        <p:nvPicPr>
          <p:cNvPr id="11" name="Image 12">
            <a:extLst>
              <a:ext uri="{FF2B5EF4-FFF2-40B4-BE49-F238E27FC236}">
                <a16:creationId xmlns:a16="http://schemas.microsoft.com/office/drawing/2014/main" id="{3ACCC96A-B43F-A760-BE59-2D1522DD1B6A}"/>
              </a:ext>
            </a:extLst>
          </p:cNvPr>
          <p:cNvPicPr>
            <a:picLocks noChangeAspect="1"/>
          </p:cNvPicPr>
          <p:nvPr/>
        </p:nvPicPr>
        <p:blipFill>
          <a:blip r:embed="rId8"/>
          <a:stretch>
            <a:fillRect/>
          </a:stretch>
        </p:blipFill>
        <p:spPr>
          <a:xfrm>
            <a:off x="9328754" y="3560646"/>
            <a:ext cx="2360432" cy="3076434"/>
          </a:xfrm>
          <a:prstGeom prst="rect">
            <a:avLst/>
          </a:prstGeom>
          <a:noFill/>
          <a:ln cap="flat">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15">
    <p:bg>
      <p:bgPr>
        <a:solidFill>
          <a:srgbClr val="FFFFFF"/>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094515C-9BCF-E427-3DCA-DFFFC7D919D9}"/>
              </a:ext>
            </a:extLst>
          </p:cNvPr>
          <p:cNvSpPr txBox="1">
            <a:spLocks noGrp="1"/>
          </p:cNvSpPr>
          <p:nvPr>
            <p:ph type="title"/>
          </p:nvPr>
        </p:nvSpPr>
        <p:spPr/>
        <p:txBody>
          <a:bodyPr/>
          <a:lstStyle/>
          <a:p>
            <a:pPr lvl="0"/>
            <a:r>
              <a:rPr lang="fr-FR"/>
              <a:t> </a:t>
            </a:r>
          </a:p>
        </p:txBody>
      </p:sp>
      <p:pic>
        <p:nvPicPr>
          <p:cNvPr id="3" name="Espace réservé du contenu 4">
            <a:extLst>
              <a:ext uri="{FF2B5EF4-FFF2-40B4-BE49-F238E27FC236}">
                <a16:creationId xmlns:a16="http://schemas.microsoft.com/office/drawing/2014/main" id="{759FF57C-A62F-36C5-7BF7-D627CC21AB08}"/>
              </a:ext>
            </a:extLst>
          </p:cNvPr>
          <p:cNvPicPr>
            <a:picLocks noGrp="1" noChangeAspect="1"/>
          </p:cNvPicPr>
          <p:nvPr>
            <p:ph idx="1"/>
          </p:nvPr>
        </p:nvPicPr>
        <p:blipFill>
          <a:blip r:embed="rId2"/>
          <a:stretch>
            <a:fillRect/>
          </a:stretch>
        </p:blipFill>
        <p:spPr>
          <a:xfrm>
            <a:off x="0" y="0"/>
            <a:ext cx="12191996" cy="6888476"/>
          </a:xfrm>
        </p:spPr>
      </p:pic>
      <p:sp>
        <p:nvSpPr>
          <p:cNvPr id="4" name="ZoneTexte 7">
            <a:extLst>
              <a:ext uri="{FF2B5EF4-FFF2-40B4-BE49-F238E27FC236}">
                <a16:creationId xmlns:a16="http://schemas.microsoft.com/office/drawing/2014/main" id="{C30EA1BA-DEBF-3870-CF48-62F47A1DF883}"/>
              </a:ext>
            </a:extLst>
          </p:cNvPr>
          <p:cNvSpPr txBox="1"/>
          <p:nvPr/>
        </p:nvSpPr>
        <p:spPr>
          <a:xfrm>
            <a:off x="502920" y="365129"/>
            <a:ext cx="7818120" cy="5355311"/>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FFFFFF"/>
                </a:solidFill>
                <a:uFillTx/>
                <a:latin typeface="Berlin Sans FB Demi" pitchFamily="34"/>
              </a:rPr>
              <a:t>Tileset</a:t>
            </a:r>
            <a:r>
              <a:rPr lang="fr-FR" sz="1800" b="0" i="0" u="none" strike="noStrike" kern="1200" cap="none" spc="0" baseline="0" dirty="0">
                <a:solidFill>
                  <a:srgbClr val="FFFFFF"/>
                </a:solidFill>
                <a:uFillTx/>
                <a:latin typeface="Berlin Sans FB Demi" pitchFamily="34"/>
              </a:rPr>
              <a:t> du jeu.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Après plusieurs essais de couleur j’ai gardé des couleurs assez foncées pour l’herbe, les arbres eux sont clairs pour les faire ressortir. J’ai fait le choix de couleurs assez clairs pour l’eau, le sol, le sol de la montagne et le village.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La zone montagneuse fait ressortir le blanc et le noir des cailloux et les murs.</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Au niveau du château les couleurs sont sombres pour montrer que c’est l’endroit dangereux de la </a:t>
            </a:r>
            <a:r>
              <a:rPr lang="fr-FR" sz="1800" b="0" i="0" u="none" strike="noStrike" kern="1200" cap="none" spc="0" baseline="0" dirty="0" err="1">
                <a:solidFill>
                  <a:srgbClr val="FFFFFF"/>
                </a:solidFill>
                <a:uFillTx/>
                <a:latin typeface="Berlin Sans FB Demi" pitchFamily="34"/>
              </a:rPr>
              <a:t>map</a:t>
            </a:r>
            <a:r>
              <a:rPr lang="fr-FR" sz="1800" b="0" i="0" u="none" strike="noStrike" kern="1200" cap="none" spc="0" baseline="0" dirty="0">
                <a:solidFill>
                  <a:srgbClr val="FFFFFF"/>
                </a:solidFill>
                <a:uFillTx/>
                <a:latin typeface="Berlin Sans FB Demi" pitchFamily="34"/>
              </a:rPr>
              <a:t>.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Pour rajouter le </a:t>
            </a:r>
            <a:r>
              <a:rPr lang="fr-FR" dirty="0">
                <a:solidFill>
                  <a:srgbClr val="FFFFFF"/>
                </a:solidFill>
                <a:latin typeface="Berlin Sans FB Demi" pitchFamily="34"/>
              </a:rPr>
              <a:t>sentiment d’insécurité,</a:t>
            </a:r>
            <a:r>
              <a:rPr lang="fr-FR" sz="1800" b="0" i="0" u="none" strike="noStrike" kern="1200" cap="none" spc="0" baseline="0" dirty="0">
                <a:solidFill>
                  <a:srgbClr val="FFFFFF"/>
                </a:solidFill>
                <a:uFillTx/>
                <a:latin typeface="Berlin Sans FB Demi" pitchFamily="34"/>
              </a:rPr>
              <a:t> j’ai ajouté un cimetière.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Au niveau des donjons j’ai fait de la pierre sombre pour représenter la dangerosité mais aussi de faire en sorte que le joueur ait l’impression de ne pas très bien voir comme si c’était mal éclairé.</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dirty="0">
              <a:solidFill>
                <a:srgbClr val="FFFFFF"/>
              </a:solidFill>
              <a:uFillTx/>
              <a:latin typeface="Berlin Sans FB Demi" pitchFamily="34"/>
            </a:endParaRP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 </a:t>
            </a:r>
          </a:p>
        </p:txBody>
      </p:sp>
      <p:pic>
        <p:nvPicPr>
          <p:cNvPr id="5" name="Image 9">
            <a:extLst>
              <a:ext uri="{FF2B5EF4-FFF2-40B4-BE49-F238E27FC236}">
                <a16:creationId xmlns:a16="http://schemas.microsoft.com/office/drawing/2014/main" id="{95ACE852-26AA-996E-3DB4-8D7604300C34}"/>
              </a:ext>
            </a:extLst>
          </p:cNvPr>
          <p:cNvPicPr>
            <a:picLocks noChangeAspect="1"/>
          </p:cNvPicPr>
          <p:nvPr/>
        </p:nvPicPr>
        <p:blipFill>
          <a:blip r:embed="rId3"/>
          <a:stretch>
            <a:fillRect/>
          </a:stretch>
        </p:blipFill>
        <p:spPr>
          <a:xfrm>
            <a:off x="8263890" y="-600824"/>
            <a:ext cx="10888976" cy="10888976"/>
          </a:xfrm>
          <a:prstGeom prst="rect">
            <a:avLst/>
          </a:prstGeom>
          <a:noFill/>
          <a:ln cap="flat">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18">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E12BE8-98F9-C48C-FDCD-578A321D3CFF}"/>
              </a:ext>
            </a:extLst>
          </p:cNvPr>
          <p:cNvSpPr txBox="1">
            <a:spLocks noGrp="1"/>
          </p:cNvSpPr>
          <p:nvPr>
            <p:ph type="title"/>
          </p:nvPr>
        </p:nvSpPr>
        <p:spPr/>
        <p:txBody>
          <a:bodyPr/>
          <a:lstStyle/>
          <a:p>
            <a:endParaRPr lang="fr-FR"/>
          </a:p>
        </p:txBody>
      </p:sp>
      <p:pic>
        <p:nvPicPr>
          <p:cNvPr id="3" name="Espace réservé du contenu 4">
            <a:extLst>
              <a:ext uri="{FF2B5EF4-FFF2-40B4-BE49-F238E27FC236}">
                <a16:creationId xmlns:a16="http://schemas.microsoft.com/office/drawing/2014/main" id="{5CE26A1E-92BF-4686-4AF7-E548C38DFCB9}"/>
              </a:ext>
            </a:extLst>
          </p:cNvPr>
          <p:cNvPicPr>
            <a:picLocks noGrp="1" noChangeAspect="1"/>
          </p:cNvPicPr>
          <p:nvPr>
            <p:ph idx="1"/>
          </p:nvPr>
        </p:nvPicPr>
        <p:blipFill>
          <a:blip r:embed="rId2"/>
          <a:stretch>
            <a:fillRect/>
          </a:stretch>
        </p:blipFill>
        <p:spPr>
          <a:xfrm>
            <a:off x="0" y="0"/>
            <a:ext cx="12191996" cy="6858000"/>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16">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2AB9BA-426F-50EF-27BE-3963D3B15980}"/>
              </a:ext>
            </a:extLst>
          </p:cNvPr>
          <p:cNvSpPr txBox="1">
            <a:spLocks noGrp="1"/>
          </p:cNvSpPr>
          <p:nvPr>
            <p:ph type="title"/>
          </p:nvPr>
        </p:nvSpPr>
        <p:spPr/>
        <p:txBody>
          <a:bodyPr/>
          <a:lstStyle/>
          <a:p>
            <a:pPr lvl="0"/>
            <a:r>
              <a:rPr lang="fr-FR"/>
              <a:t> </a:t>
            </a:r>
          </a:p>
        </p:txBody>
      </p:sp>
      <p:pic>
        <p:nvPicPr>
          <p:cNvPr id="3" name="Espace réservé du contenu 4">
            <a:extLst>
              <a:ext uri="{FF2B5EF4-FFF2-40B4-BE49-F238E27FC236}">
                <a16:creationId xmlns:a16="http://schemas.microsoft.com/office/drawing/2014/main" id="{65A6C5A8-52AA-514F-7820-77C61798AED1}"/>
              </a:ext>
            </a:extLst>
          </p:cNvPr>
          <p:cNvPicPr>
            <a:picLocks noChangeAspect="1"/>
          </p:cNvPicPr>
          <p:nvPr/>
        </p:nvPicPr>
        <p:blipFill>
          <a:blip r:embed="rId2"/>
          <a:stretch>
            <a:fillRect/>
          </a:stretch>
        </p:blipFill>
        <p:spPr>
          <a:xfrm>
            <a:off x="0" y="-15233"/>
            <a:ext cx="12191996" cy="6888476"/>
          </a:xfrm>
          <a:prstGeom prst="rect">
            <a:avLst/>
          </a:prstGeom>
          <a:noFill/>
          <a:ln cap="flat">
            <a:noFill/>
          </a:ln>
        </p:spPr>
      </p:pic>
      <p:pic>
        <p:nvPicPr>
          <p:cNvPr id="4" name="Espace réservé du contenu 9">
            <a:extLst>
              <a:ext uri="{FF2B5EF4-FFF2-40B4-BE49-F238E27FC236}">
                <a16:creationId xmlns:a16="http://schemas.microsoft.com/office/drawing/2014/main" id="{A9C49033-DD09-0D5B-BB7E-052654BFE23C}"/>
              </a:ext>
            </a:extLst>
          </p:cNvPr>
          <p:cNvPicPr>
            <a:picLocks noGrp="1" noChangeAspect="1"/>
          </p:cNvPicPr>
          <p:nvPr>
            <p:ph idx="1"/>
          </p:nvPr>
        </p:nvPicPr>
        <p:blipFill>
          <a:blip r:embed="rId3"/>
          <a:stretch>
            <a:fillRect/>
          </a:stretch>
        </p:blipFill>
        <p:spPr>
          <a:xfrm>
            <a:off x="-13209431" y="-13677028"/>
            <a:ext cx="30735425" cy="30735425"/>
          </a:xfrm>
        </p:spPr>
      </p:pic>
      <p:pic>
        <p:nvPicPr>
          <p:cNvPr id="5" name="Image 13">
            <a:extLst>
              <a:ext uri="{FF2B5EF4-FFF2-40B4-BE49-F238E27FC236}">
                <a16:creationId xmlns:a16="http://schemas.microsoft.com/office/drawing/2014/main" id="{D86110EF-777E-ED89-4DC3-F67E50D58103}"/>
              </a:ext>
            </a:extLst>
          </p:cNvPr>
          <p:cNvPicPr>
            <a:picLocks noChangeAspect="1"/>
          </p:cNvPicPr>
          <p:nvPr/>
        </p:nvPicPr>
        <p:blipFill>
          <a:blip r:embed="rId4"/>
          <a:stretch>
            <a:fillRect/>
          </a:stretch>
        </p:blipFill>
        <p:spPr>
          <a:xfrm>
            <a:off x="5695504" y="2817595"/>
            <a:ext cx="6322838" cy="1580704"/>
          </a:xfrm>
          <a:prstGeom prst="rect">
            <a:avLst/>
          </a:prstGeom>
          <a:noFill/>
          <a:ln cap="flat">
            <a:noFill/>
          </a:ln>
        </p:spPr>
      </p:pic>
      <p:pic>
        <p:nvPicPr>
          <p:cNvPr id="6" name="Image 15">
            <a:extLst>
              <a:ext uri="{FF2B5EF4-FFF2-40B4-BE49-F238E27FC236}">
                <a16:creationId xmlns:a16="http://schemas.microsoft.com/office/drawing/2014/main" id="{7C5860B9-A453-9D4F-CA93-486730027B90}"/>
              </a:ext>
            </a:extLst>
          </p:cNvPr>
          <p:cNvPicPr>
            <a:picLocks noChangeAspect="1"/>
          </p:cNvPicPr>
          <p:nvPr/>
        </p:nvPicPr>
        <p:blipFill>
          <a:blip r:embed="rId5"/>
          <a:stretch>
            <a:fillRect/>
          </a:stretch>
        </p:blipFill>
        <p:spPr>
          <a:xfrm>
            <a:off x="5695504" y="2942813"/>
            <a:ext cx="6322838" cy="1580704"/>
          </a:xfrm>
          <a:prstGeom prst="rect">
            <a:avLst/>
          </a:prstGeom>
          <a:noFill/>
          <a:ln cap="flat">
            <a:noFill/>
          </a:ln>
        </p:spPr>
      </p:pic>
      <p:pic>
        <p:nvPicPr>
          <p:cNvPr id="7" name="Image 17">
            <a:extLst>
              <a:ext uri="{FF2B5EF4-FFF2-40B4-BE49-F238E27FC236}">
                <a16:creationId xmlns:a16="http://schemas.microsoft.com/office/drawing/2014/main" id="{3B022522-A4F3-A8BE-3ED0-91230DCF2643}"/>
              </a:ext>
            </a:extLst>
          </p:cNvPr>
          <p:cNvPicPr>
            <a:picLocks noChangeAspect="1"/>
          </p:cNvPicPr>
          <p:nvPr/>
        </p:nvPicPr>
        <p:blipFill>
          <a:blip r:embed="rId6"/>
          <a:stretch>
            <a:fillRect/>
          </a:stretch>
        </p:blipFill>
        <p:spPr>
          <a:xfrm>
            <a:off x="5628168" y="2800761"/>
            <a:ext cx="6457511" cy="1614373"/>
          </a:xfrm>
          <a:prstGeom prst="rect">
            <a:avLst/>
          </a:prstGeom>
          <a:noFill/>
          <a:ln cap="flat">
            <a:noFill/>
          </a:ln>
        </p:spPr>
      </p:pic>
      <p:pic>
        <p:nvPicPr>
          <p:cNvPr id="8" name="Image 19">
            <a:extLst>
              <a:ext uri="{FF2B5EF4-FFF2-40B4-BE49-F238E27FC236}">
                <a16:creationId xmlns:a16="http://schemas.microsoft.com/office/drawing/2014/main" id="{8698B7FF-6074-9C82-579D-AC2F6C882C8B}"/>
              </a:ext>
            </a:extLst>
          </p:cNvPr>
          <p:cNvPicPr>
            <a:picLocks noChangeAspect="1"/>
          </p:cNvPicPr>
          <p:nvPr/>
        </p:nvPicPr>
        <p:blipFill>
          <a:blip r:embed="rId7"/>
          <a:stretch>
            <a:fillRect/>
          </a:stretch>
        </p:blipFill>
        <p:spPr>
          <a:xfrm>
            <a:off x="4976036" y="2390552"/>
            <a:ext cx="8307589" cy="2076895"/>
          </a:xfrm>
          <a:prstGeom prst="rect">
            <a:avLst/>
          </a:prstGeom>
          <a:noFill/>
          <a:ln cap="flat">
            <a:noFill/>
          </a:ln>
        </p:spPr>
      </p:pic>
      <p:pic>
        <p:nvPicPr>
          <p:cNvPr id="9" name="Image 21">
            <a:extLst>
              <a:ext uri="{FF2B5EF4-FFF2-40B4-BE49-F238E27FC236}">
                <a16:creationId xmlns:a16="http://schemas.microsoft.com/office/drawing/2014/main" id="{91327A8A-7B38-2309-74EB-60302B9E9FD3}"/>
              </a:ext>
            </a:extLst>
          </p:cNvPr>
          <p:cNvPicPr>
            <a:picLocks noChangeAspect="1"/>
          </p:cNvPicPr>
          <p:nvPr/>
        </p:nvPicPr>
        <p:blipFill>
          <a:blip r:embed="rId8"/>
          <a:stretch>
            <a:fillRect/>
          </a:stretch>
        </p:blipFill>
        <p:spPr>
          <a:xfrm>
            <a:off x="5628168" y="2800761"/>
            <a:ext cx="7258050" cy="1814507"/>
          </a:xfrm>
          <a:prstGeom prst="rect">
            <a:avLst/>
          </a:prstGeom>
          <a:noFill/>
          <a:ln cap="flat">
            <a:noFill/>
          </a:ln>
        </p:spPr>
      </p:pic>
      <p:sp>
        <p:nvSpPr>
          <p:cNvPr id="10" name="ZoneTexte 22">
            <a:extLst>
              <a:ext uri="{FF2B5EF4-FFF2-40B4-BE49-F238E27FC236}">
                <a16:creationId xmlns:a16="http://schemas.microsoft.com/office/drawing/2014/main" id="{9E20C5AA-6BF7-4305-6153-5F3695D07127}"/>
              </a:ext>
            </a:extLst>
          </p:cNvPr>
          <p:cNvSpPr txBox="1"/>
          <p:nvPr/>
        </p:nvSpPr>
        <p:spPr>
          <a:xfrm>
            <a:off x="439835" y="365129"/>
            <a:ext cx="11111697" cy="1015660"/>
          </a:xfrm>
          <a:prstGeom prst="rect">
            <a:avLst/>
          </a:prstGeom>
          <a:noFill/>
          <a:ln cap="flat">
            <a:noFill/>
          </a:ln>
        </p:spPr>
        <p:txBody>
          <a:bodyPr vert="horz" wrap="square" lIns="91440" tIns="45720" rIns="91440" bIns="45720" anchor="t" anchorCtr="1" compatLnSpc="1">
            <a:sp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6000" b="0" i="0" u="none" strike="noStrike" kern="1200" cap="none" spc="0" baseline="0">
                <a:solidFill>
                  <a:srgbClr val="FFFFFF"/>
                </a:solidFill>
                <a:uFillTx/>
                <a:latin typeface="Berlin Sans FB Demi" pitchFamily="34"/>
              </a:rPr>
              <a:t>Logo du jeu et Ui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17">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1580F0-8D79-EB4E-1EA3-63F4D2A55596}"/>
              </a:ext>
            </a:extLst>
          </p:cNvPr>
          <p:cNvSpPr txBox="1">
            <a:spLocks noGrp="1"/>
          </p:cNvSpPr>
          <p:nvPr>
            <p:ph type="title"/>
          </p:nvPr>
        </p:nvSpPr>
        <p:spPr/>
        <p:txBody>
          <a:bodyPr/>
          <a:lstStyle/>
          <a:p>
            <a:endParaRPr lang="fr-FR"/>
          </a:p>
        </p:txBody>
      </p:sp>
      <p:pic>
        <p:nvPicPr>
          <p:cNvPr id="3" name="Espace réservé du contenu 4">
            <a:extLst>
              <a:ext uri="{FF2B5EF4-FFF2-40B4-BE49-F238E27FC236}">
                <a16:creationId xmlns:a16="http://schemas.microsoft.com/office/drawing/2014/main" id="{AF6DE88C-836D-0AD2-F535-E0C26AC07E87}"/>
              </a:ext>
            </a:extLst>
          </p:cNvPr>
          <p:cNvPicPr>
            <a:picLocks noChangeAspect="1"/>
          </p:cNvPicPr>
          <p:nvPr/>
        </p:nvPicPr>
        <p:blipFill>
          <a:blip r:embed="rId2"/>
          <a:stretch>
            <a:fillRect/>
          </a:stretch>
        </p:blipFill>
        <p:spPr>
          <a:xfrm>
            <a:off x="0" y="-30476"/>
            <a:ext cx="12191996" cy="6888476"/>
          </a:xfrm>
          <a:prstGeom prst="rect">
            <a:avLst/>
          </a:prstGeom>
          <a:noFill/>
          <a:ln cap="flat">
            <a:noFill/>
          </a:ln>
        </p:spPr>
      </p:pic>
      <p:pic>
        <p:nvPicPr>
          <p:cNvPr id="4" name="Espace réservé du contenu 5">
            <a:extLst>
              <a:ext uri="{FF2B5EF4-FFF2-40B4-BE49-F238E27FC236}">
                <a16:creationId xmlns:a16="http://schemas.microsoft.com/office/drawing/2014/main" id="{65B97B34-2262-CC2C-ECA2-15FC3CED9F1C}"/>
              </a:ext>
            </a:extLst>
          </p:cNvPr>
          <p:cNvPicPr>
            <a:picLocks noGrp="1" noChangeAspect="1"/>
          </p:cNvPicPr>
          <p:nvPr>
            <p:ph idx="1"/>
          </p:nvPr>
        </p:nvPicPr>
        <p:blipFill>
          <a:blip r:embed="rId3"/>
          <a:stretch>
            <a:fillRect/>
          </a:stretch>
        </p:blipFill>
        <p:spPr>
          <a:xfrm>
            <a:off x="738085" y="1827748"/>
            <a:ext cx="4138034" cy="4737753"/>
          </a:xfrm>
        </p:spPr>
      </p:pic>
      <p:pic>
        <p:nvPicPr>
          <p:cNvPr id="5" name="Image 7">
            <a:extLst>
              <a:ext uri="{FF2B5EF4-FFF2-40B4-BE49-F238E27FC236}">
                <a16:creationId xmlns:a16="http://schemas.microsoft.com/office/drawing/2014/main" id="{126C73D7-D968-AECE-6156-CF7C44BB58B5}"/>
              </a:ext>
            </a:extLst>
          </p:cNvPr>
          <p:cNvPicPr>
            <a:picLocks noChangeAspect="1"/>
          </p:cNvPicPr>
          <p:nvPr/>
        </p:nvPicPr>
        <p:blipFill>
          <a:blip r:embed="rId4"/>
          <a:stretch>
            <a:fillRect/>
          </a:stretch>
        </p:blipFill>
        <p:spPr>
          <a:xfrm>
            <a:off x="5937089" y="4795470"/>
            <a:ext cx="821076" cy="1642152"/>
          </a:xfrm>
          <a:prstGeom prst="rect">
            <a:avLst/>
          </a:prstGeom>
          <a:noFill/>
          <a:ln cap="flat">
            <a:noFill/>
          </a:ln>
        </p:spPr>
      </p:pic>
      <p:pic>
        <p:nvPicPr>
          <p:cNvPr id="6" name="Image 9">
            <a:extLst>
              <a:ext uri="{FF2B5EF4-FFF2-40B4-BE49-F238E27FC236}">
                <a16:creationId xmlns:a16="http://schemas.microsoft.com/office/drawing/2014/main" id="{276C383E-4FE6-0FA8-0BA7-888A1265C545}"/>
              </a:ext>
            </a:extLst>
          </p:cNvPr>
          <p:cNvPicPr>
            <a:picLocks noChangeAspect="1"/>
          </p:cNvPicPr>
          <p:nvPr/>
        </p:nvPicPr>
        <p:blipFill>
          <a:blip r:embed="rId5"/>
          <a:stretch>
            <a:fillRect/>
          </a:stretch>
        </p:blipFill>
        <p:spPr>
          <a:xfrm>
            <a:off x="5934794" y="3153317"/>
            <a:ext cx="821076" cy="1642152"/>
          </a:xfrm>
          <a:prstGeom prst="rect">
            <a:avLst/>
          </a:prstGeom>
          <a:noFill/>
          <a:ln cap="flat">
            <a:noFill/>
          </a:ln>
        </p:spPr>
      </p:pic>
      <p:pic>
        <p:nvPicPr>
          <p:cNvPr id="7" name="Image 11">
            <a:extLst>
              <a:ext uri="{FF2B5EF4-FFF2-40B4-BE49-F238E27FC236}">
                <a16:creationId xmlns:a16="http://schemas.microsoft.com/office/drawing/2014/main" id="{ABEB4362-DEC7-2CB3-2042-8C20E41DCEE3}"/>
              </a:ext>
            </a:extLst>
          </p:cNvPr>
          <p:cNvPicPr>
            <a:picLocks noChangeAspect="1"/>
          </p:cNvPicPr>
          <p:nvPr/>
        </p:nvPicPr>
        <p:blipFill>
          <a:blip r:embed="rId6"/>
          <a:stretch>
            <a:fillRect/>
          </a:stretch>
        </p:blipFill>
        <p:spPr>
          <a:xfrm>
            <a:off x="6900921" y="4795470"/>
            <a:ext cx="1642152" cy="1642152"/>
          </a:xfrm>
          <a:prstGeom prst="rect">
            <a:avLst/>
          </a:prstGeom>
          <a:noFill/>
          <a:ln cap="flat">
            <a:noFill/>
          </a:ln>
        </p:spPr>
      </p:pic>
      <p:pic>
        <p:nvPicPr>
          <p:cNvPr id="8" name="Image 13">
            <a:extLst>
              <a:ext uri="{FF2B5EF4-FFF2-40B4-BE49-F238E27FC236}">
                <a16:creationId xmlns:a16="http://schemas.microsoft.com/office/drawing/2014/main" id="{D972732C-62FA-0834-0A17-81534D2A6B12}"/>
              </a:ext>
            </a:extLst>
          </p:cNvPr>
          <p:cNvPicPr>
            <a:picLocks noChangeAspect="1"/>
          </p:cNvPicPr>
          <p:nvPr/>
        </p:nvPicPr>
        <p:blipFill>
          <a:blip r:embed="rId7"/>
          <a:stretch>
            <a:fillRect/>
          </a:stretch>
        </p:blipFill>
        <p:spPr>
          <a:xfrm>
            <a:off x="6755870" y="3153317"/>
            <a:ext cx="821076" cy="1642152"/>
          </a:xfrm>
          <a:prstGeom prst="rect">
            <a:avLst/>
          </a:prstGeom>
          <a:noFill/>
          <a:ln cap="flat">
            <a:noFill/>
          </a:ln>
        </p:spPr>
      </p:pic>
      <p:pic>
        <p:nvPicPr>
          <p:cNvPr id="9" name="Image 15">
            <a:extLst>
              <a:ext uri="{FF2B5EF4-FFF2-40B4-BE49-F238E27FC236}">
                <a16:creationId xmlns:a16="http://schemas.microsoft.com/office/drawing/2014/main" id="{D3F674A6-375F-D7F4-19B1-66D65F54AA6D}"/>
              </a:ext>
            </a:extLst>
          </p:cNvPr>
          <p:cNvPicPr>
            <a:picLocks noChangeAspect="1"/>
          </p:cNvPicPr>
          <p:nvPr/>
        </p:nvPicPr>
        <p:blipFill>
          <a:blip r:embed="rId8"/>
          <a:stretch>
            <a:fillRect/>
          </a:stretch>
        </p:blipFill>
        <p:spPr>
          <a:xfrm>
            <a:off x="8495937" y="4894225"/>
            <a:ext cx="1671276" cy="1671276"/>
          </a:xfrm>
          <a:prstGeom prst="rect">
            <a:avLst/>
          </a:prstGeom>
          <a:noFill/>
          <a:ln cap="flat">
            <a:noFill/>
          </a:ln>
        </p:spPr>
      </p:pic>
      <p:pic>
        <p:nvPicPr>
          <p:cNvPr id="10" name="Image 17">
            <a:extLst>
              <a:ext uri="{FF2B5EF4-FFF2-40B4-BE49-F238E27FC236}">
                <a16:creationId xmlns:a16="http://schemas.microsoft.com/office/drawing/2014/main" id="{B545E97B-DF09-AF5D-7A54-EE12E9BAB7D8}"/>
              </a:ext>
            </a:extLst>
          </p:cNvPr>
          <p:cNvPicPr>
            <a:picLocks noChangeAspect="1"/>
          </p:cNvPicPr>
          <p:nvPr/>
        </p:nvPicPr>
        <p:blipFill>
          <a:blip r:embed="rId9"/>
          <a:stretch>
            <a:fillRect/>
          </a:stretch>
        </p:blipFill>
        <p:spPr>
          <a:xfrm>
            <a:off x="9346128" y="3252072"/>
            <a:ext cx="821076" cy="1642152"/>
          </a:xfrm>
          <a:prstGeom prst="rect">
            <a:avLst/>
          </a:prstGeom>
          <a:noFill/>
          <a:ln cap="flat">
            <a:noFill/>
          </a:ln>
        </p:spPr>
      </p:pic>
      <p:pic>
        <p:nvPicPr>
          <p:cNvPr id="11" name="Image 19">
            <a:extLst>
              <a:ext uri="{FF2B5EF4-FFF2-40B4-BE49-F238E27FC236}">
                <a16:creationId xmlns:a16="http://schemas.microsoft.com/office/drawing/2014/main" id="{4B724901-190F-9E49-A1BE-C2D86D799F65}"/>
              </a:ext>
            </a:extLst>
          </p:cNvPr>
          <p:cNvPicPr>
            <a:picLocks noChangeAspect="1"/>
          </p:cNvPicPr>
          <p:nvPr/>
        </p:nvPicPr>
        <p:blipFill>
          <a:blip r:embed="rId10"/>
          <a:stretch>
            <a:fillRect/>
          </a:stretch>
        </p:blipFill>
        <p:spPr>
          <a:xfrm>
            <a:off x="10559719" y="4850718"/>
            <a:ext cx="821076" cy="1642152"/>
          </a:xfrm>
          <a:prstGeom prst="rect">
            <a:avLst/>
          </a:prstGeom>
          <a:noFill/>
          <a:ln cap="flat">
            <a:noFill/>
          </a:ln>
        </p:spPr>
      </p:pic>
      <p:pic>
        <p:nvPicPr>
          <p:cNvPr id="12" name="Image 21">
            <a:extLst>
              <a:ext uri="{FF2B5EF4-FFF2-40B4-BE49-F238E27FC236}">
                <a16:creationId xmlns:a16="http://schemas.microsoft.com/office/drawing/2014/main" id="{0011B280-D6B0-88AD-E398-9FC6F79DA207}"/>
              </a:ext>
            </a:extLst>
          </p:cNvPr>
          <p:cNvPicPr>
            <a:picLocks noChangeAspect="1"/>
          </p:cNvPicPr>
          <p:nvPr/>
        </p:nvPicPr>
        <p:blipFill>
          <a:blip r:embed="rId11"/>
          <a:stretch>
            <a:fillRect/>
          </a:stretch>
        </p:blipFill>
        <p:spPr>
          <a:xfrm>
            <a:off x="10559719" y="3252072"/>
            <a:ext cx="821076" cy="1642152"/>
          </a:xfrm>
          <a:prstGeom prst="rect">
            <a:avLst/>
          </a:prstGeom>
          <a:noFill/>
          <a:ln cap="flat">
            <a:noFill/>
          </a:ln>
        </p:spPr>
      </p:pic>
      <p:sp>
        <p:nvSpPr>
          <p:cNvPr id="13" name="ZoneTexte 22">
            <a:extLst>
              <a:ext uri="{FF2B5EF4-FFF2-40B4-BE49-F238E27FC236}">
                <a16:creationId xmlns:a16="http://schemas.microsoft.com/office/drawing/2014/main" id="{97DA7DC7-6EE1-5179-8093-F96B143C2DD5}"/>
              </a:ext>
            </a:extLst>
          </p:cNvPr>
          <p:cNvSpPr txBox="1"/>
          <p:nvPr/>
        </p:nvSpPr>
        <p:spPr>
          <a:xfrm>
            <a:off x="5092860" y="544013"/>
            <a:ext cx="6551273" cy="707882"/>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4000" b="0" i="0" u="none" strike="noStrike" kern="1200" cap="none" spc="0" baseline="0">
                <a:solidFill>
                  <a:srgbClr val="FFFFFF"/>
                </a:solidFill>
                <a:uFillTx/>
                <a:latin typeface="Berlin Sans FB Demi" pitchFamily="34"/>
              </a:rPr>
              <a:t>Personnage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5">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5B1463C6-066B-E687-CE16-7C71780E864C}"/>
              </a:ext>
            </a:extLst>
          </p:cNvPr>
          <p:cNvSpPr>
            <a:spLocks noMove="1" noResize="1"/>
          </p:cNvSpPr>
          <p:nvPr/>
        </p:nvSpPr>
        <p:spPr>
          <a:xfrm>
            <a:off x="1527" y="0"/>
            <a:ext cx="12188952" cy="6858000"/>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E7DA4FCA-D5B7-7FDA-64AD-D3A058959192}"/>
              </a:ext>
            </a:extLst>
          </p:cNvPr>
          <p:cNvPicPr>
            <a:picLocks noGrp="1" noChangeAspect="1"/>
          </p:cNvPicPr>
          <p:nvPr>
            <p:ph idx="1"/>
          </p:nvPr>
        </p:nvPicPr>
        <p:blipFill>
          <a:blip r:embed="rId2"/>
          <a:srcRect b="6268"/>
          <a:stretch>
            <a:fillRect/>
          </a:stretch>
        </p:blipFill>
        <p:spPr>
          <a:xfrm>
            <a:off x="18" y="1280"/>
            <a:ext cx="12191978" cy="6856719"/>
          </a:xfrm>
        </p:spPr>
      </p:pic>
      <p:pic>
        <p:nvPicPr>
          <p:cNvPr id="4" name="Image 5">
            <a:extLst>
              <a:ext uri="{FF2B5EF4-FFF2-40B4-BE49-F238E27FC236}">
                <a16:creationId xmlns:a16="http://schemas.microsoft.com/office/drawing/2014/main" id="{B2B22DDB-A2CB-B1D5-5CAA-692E859F55D4}"/>
              </a:ext>
            </a:extLst>
          </p:cNvPr>
          <p:cNvPicPr>
            <a:picLocks noChangeAspect="1"/>
          </p:cNvPicPr>
          <p:nvPr/>
        </p:nvPicPr>
        <p:blipFill>
          <a:blip r:embed="rId3"/>
          <a:stretch>
            <a:fillRect/>
          </a:stretch>
        </p:blipFill>
        <p:spPr>
          <a:xfrm>
            <a:off x="521025" y="292004"/>
            <a:ext cx="2596210" cy="2557265"/>
          </a:xfrm>
          <a:prstGeom prst="rect">
            <a:avLst/>
          </a:prstGeom>
          <a:noFill/>
          <a:ln cap="flat">
            <a:noFill/>
          </a:ln>
        </p:spPr>
      </p:pic>
      <p:pic>
        <p:nvPicPr>
          <p:cNvPr id="5" name="Image 6">
            <a:extLst>
              <a:ext uri="{FF2B5EF4-FFF2-40B4-BE49-F238E27FC236}">
                <a16:creationId xmlns:a16="http://schemas.microsoft.com/office/drawing/2014/main" id="{060B144E-24BD-716D-2CA1-6C17FC83E213}"/>
              </a:ext>
            </a:extLst>
          </p:cNvPr>
          <p:cNvPicPr>
            <a:picLocks noChangeAspect="1"/>
          </p:cNvPicPr>
          <p:nvPr/>
        </p:nvPicPr>
        <p:blipFill>
          <a:blip r:embed="rId4"/>
          <a:stretch>
            <a:fillRect/>
          </a:stretch>
        </p:blipFill>
        <p:spPr>
          <a:xfrm>
            <a:off x="8939549" y="292004"/>
            <a:ext cx="2914339" cy="2557265"/>
          </a:xfrm>
          <a:prstGeom prst="rect">
            <a:avLst/>
          </a:prstGeom>
          <a:noFill/>
          <a:ln cap="flat">
            <a:noFill/>
          </a:ln>
        </p:spPr>
      </p:pic>
      <p:pic>
        <p:nvPicPr>
          <p:cNvPr id="6" name="Image 7">
            <a:extLst>
              <a:ext uri="{FF2B5EF4-FFF2-40B4-BE49-F238E27FC236}">
                <a16:creationId xmlns:a16="http://schemas.microsoft.com/office/drawing/2014/main" id="{03902BFA-8738-C6B4-9556-C83BF9D5AAFA}"/>
              </a:ext>
            </a:extLst>
          </p:cNvPr>
          <p:cNvPicPr>
            <a:picLocks noChangeAspect="1"/>
          </p:cNvPicPr>
          <p:nvPr/>
        </p:nvPicPr>
        <p:blipFill>
          <a:blip r:embed="rId5"/>
          <a:stretch>
            <a:fillRect/>
          </a:stretch>
        </p:blipFill>
        <p:spPr>
          <a:xfrm>
            <a:off x="3270918" y="292004"/>
            <a:ext cx="2589178" cy="2576230"/>
          </a:xfrm>
          <a:prstGeom prst="rect">
            <a:avLst/>
          </a:prstGeom>
          <a:noFill/>
          <a:ln cap="flat">
            <a:noFill/>
          </a:ln>
        </p:spPr>
      </p:pic>
      <p:pic>
        <p:nvPicPr>
          <p:cNvPr id="7" name="Image 8">
            <a:extLst>
              <a:ext uri="{FF2B5EF4-FFF2-40B4-BE49-F238E27FC236}">
                <a16:creationId xmlns:a16="http://schemas.microsoft.com/office/drawing/2014/main" id="{E17BDF9E-B7DC-2598-1464-A0877634CB90}"/>
              </a:ext>
            </a:extLst>
          </p:cNvPr>
          <p:cNvPicPr>
            <a:picLocks noChangeAspect="1"/>
          </p:cNvPicPr>
          <p:nvPr/>
        </p:nvPicPr>
        <p:blipFill>
          <a:blip r:embed="rId6"/>
          <a:stretch>
            <a:fillRect/>
          </a:stretch>
        </p:blipFill>
        <p:spPr>
          <a:xfrm>
            <a:off x="6196687" y="282805"/>
            <a:ext cx="2572902" cy="2566464"/>
          </a:xfrm>
          <a:prstGeom prst="rect">
            <a:avLst/>
          </a:prstGeom>
          <a:noFill/>
          <a:ln cap="flat">
            <a:noFill/>
          </a:ln>
        </p:spPr>
      </p:pic>
      <p:pic>
        <p:nvPicPr>
          <p:cNvPr id="8" name="Image 10">
            <a:extLst>
              <a:ext uri="{FF2B5EF4-FFF2-40B4-BE49-F238E27FC236}">
                <a16:creationId xmlns:a16="http://schemas.microsoft.com/office/drawing/2014/main" id="{A3E5331E-880E-62C3-B423-8C43034508B4}"/>
              </a:ext>
            </a:extLst>
          </p:cNvPr>
          <p:cNvPicPr>
            <a:picLocks noChangeAspect="1"/>
          </p:cNvPicPr>
          <p:nvPr/>
        </p:nvPicPr>
        <p:blipFill>
          <a:blip r:embed="rId7"/>
          <a:stretch>
            <a:fillRect/>
          </a:stretch>
        </p:blipFill>
        <p:spPr>
          <a:xfrm>
            <a:off x="521025" y="3158959"/>
            <a:ext cx="5225137" cy="2926080"/>
          </a:xfrm>
          <a:prstGeom prst="rect">
            <a:avLst/>
          </a:prstGeom>
          <a:noFill/>
          <a:ln cap="flat">
            <a:noFill/>
          </a:ln>
        </p:spPr>
      </p:pic>
      <p:pic>
        <p:nvPicPr>
          <p:cNvPr id="9" name="Image 14">
            <a:extLst>
              <a:ext uri="{FF2B5EF4-FFF2-40B4-BE49-F238E27FC236}">
                <a16:creationId xmlns:a16="http://schemas.microsoft.com/office/drawing/2014/main" id="{899D0E89-6BDE-6082-51BC-F9BFB1F8020C}"/>
              </a:ext>
            </a:extLst>
          </p:cNvPr>
          <p:cNvPicPr>
            <a:picLocks noChangeAspect="1"/>
          </p:cNvPicPr>
          <p:nvPr/>
        </p:nvPicPr>
        <p:blipFill>
          <a:blip r:embed="rId8"/>
          <a:stretch>
            <a:fillRect/>
          </a:stretch>
        </p:blipFill>
        <p:spPr>
          <a:xfrm>
            <a:off x="6265669" y="3130795"/>
            <a:ext cx="5405301" cy="2929408"/>
          </a:xfrm>
          <a:prstGeom prst="rect">
            <a:avLst/>
          </a:prstGeom>
          <a:noFill/>
          <a:ln cap="flat">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10">
    <p:bg>
      <p:bgPr>
        <a:solidFill>
          <a:srgbClr val="FFFFFF"/>
        </a:solidFill>
        <a:effectLst/>
      </p:bgPr>
    </p:bg>
    <p:spTree>
      <p:nvGrpSpPr>
        <p:cNvPr id="1" name=""/>
        <p:cNvGrpSpPr/>
        <p:nvPr/>
      </p:nvGrpSpPr>
      <p:grpSpPr>
        <a:xfrm>
          <a:off x="0" y="0"/>
          <a:ext cx="0" cy="0"/>
          <a:chOff x="0" y="0"/>
          <a:chExt cx="0" cy="0"/>
        </a:xfrm>
      </p:grpSpPr>
      <p:sp>
        <p:nvSpPr>
          <p:cNvPr id="2" name="Rectangle 9">
            <a:extLst>
              <a:ext uri="{FF2B5EF4-FFF2-40B4-BE49-F238E27FC236}">
                <a16:creationId xmlns:a16="http://schemas.microsoft.com/office/drawing/2014/main" id="{537B385B-6DD0-277C-7DF5-28716B3F5EB7}"/>
              </a:ext>
            </a:extLst>
          </p:cNvPr>
          <p:cNvSpPr>
            <a:spLocks noMove="1" noResize="1"/>
          </p:cNvSpPr>
          <p:nvPr/>
        </p:nvSpPr>
        <p:spPr>
          <a:xfrm>
            <a:off x="1527" y="0"/>
            <a:ext cx="12188952" cy="6858000"/>
          </a:xfrm>
          <a:prstGeom prst="rect">
            <a:avLst/>
          </a:prstGeom>
          <a:no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17974D1F-A484-EE6F-979E-35714A5A9640}"/>
              </a:ext>
            </a:extLst>
          </p:cNvPr>
          <p:cNvPicPr>
            <a:picLocks noGrp="1" noChangeAspect="1"/>
          </p:cNvPicPr>
          <p:nvPr>
            <p:ph idx="1"/>
          </p:nvPr>
        </p:nvPicPr>
        <p:blipFill>
          <a:blip r:embed="rId2"/>
          <a:srcRect b="6268"/>
          <a:stretch>
            <a:fillRect/>
          </a:stretch>
        </p:blipFill>
        <p:spPr>
          <a:xfrm>
            <a:off x="18" y="1280"/>
            <a:ext cx="12191978" cy="6856719"/>
          </a:xfrm>
        </p:spPr>
      </p:pic>
      <p:pic>
        <p:nvPicPr>
          <p:cNvPr id="4" name="Image 6">
            <a:extLst>
              <a:ext uri="{FF2B5EF4-FFF2-40B4-BE49-F238E27FC236}">
                <a16:creationId xmlns:a16="http://schemas.microsoft.com/office/drawing/2014/main" id="{17F2F365-3FD9-A9DD-94F8-7A4717525817}"/>
              </a:ext>
            </a:extLst>
          </p:cNvPr>
          <p:cNvPicPr>
            <a:picLocks noChangeAspect="1"/>
          </p:cNvPicPr>
          <p:nvPr/>
        </p:nvPicPr>
        <p:blipFill>
          <a:blip r:embed="rId3"/>
          <a:stretch>
            <a:fillRect/>
          </a:stretch>
        </p:blipFill>
        <p:spPr>
          <a:xfrm>
            <a:off x="717858" y="1023433"/>
            <a:ext cx="4901988" cy="4854293"/>
          </a:xfrm>
          <a:prstGeom prst="rect">
            <a:avLst/>
          </a:prstGeom>
          <a:noFill/>
          <a:ln cap="flat">
            <a:noFill/>
          </a:ln>
        </p:spPr>
      </p:pic>
      <p:pic>
        <p:nvPicPr>
          <p:cNvPr id="5" name="Image 8">
            <a:extLst>
              <a:ext uri="{FF2B5EF4-FFF2-40B4-BE49-F238E27FC236}">
                <a16:creationId xmlns:a16="http://schemas.microsoft.com/office/drawing/2014/main" id="{9692E3E5-5F39-43E0-E76F-8FEECBD4C5A1}"/>
              </a:ext>
            </a:extLst>
          </p:cNvPr>
          <p:cNvPicPr>
            <a:picLocks noChangeAspect="1"/>
          </p:cNvPicPr>
          <p:nvPr/>
        </p:nvPicPr>
        <p:blipFill>
          <a:blip r:embed="rId4"/>
          <a:stretch>
            <a:fillRect/>
          </a:stretch>
        </p:blipFill>
        <p:spPr>
          <a:xfrm>
            <a:off x="6572149" y="1045003"/>
            <a:ext cx="4797591" cy="4832722"/>
          </a:xfrm>
          <a:prstGeom prst="rect">
            <a:avLst/>
          </a:prstGeom>
          <a:noFill/>
          <a:ln cap="flat">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6">
    <p:bg>
      <p:bgPr>
        <a:solidFill>
          <a:srgbClr val="000000"/>
        </a:solid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549D684-93AF-E399-8030-6E01C76DCACC}"/>
              </a:ext>
            </a:extLst>
          </p:cNvPr>
          <p:cNvSpPr>
            <a:spLocks noMove="1" noResize="1"/>
          </p:cNvSpPr>
          <p:nvPr/>
        </p:nvSpPr>
        <p:spPr>
          <a:xfrm>
            <a:off x="0"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97B98362-D54E-2F6F-DDE4-F95455E60B23}"/>
              </a:ext>
            </a:extLst>
          </p:cNvPr>
          <p:cNvPicPr>
            <a:picLocks noChangeAspect="1"/>
          </p:cNvPicPr>
          <p:nvPr/>
        </p:nvPicPr>
        <p:blipFill>
          <a:blip r:embed="rId2">
            <a:alphaModFix amt="40000"/>
          </a:blip>
          <a:srcRect b="6250"/>
          <a:stretch>
            <a:fillRect/>
          </a:stretch>
        </p:blipFill>
        <p:spPr>
          <a:xfrm>
            <a:off x="18" y="9"/>
            <a:ext cx="12191978" cy="6857990"/>
          </a:xfrm>
          <a:prstGeom prst="rect">
            <a:avLst/>
          </a:prstGeom>
          <a:noFill/>
          <a:ln cap="flat">
            <a:noFill/>
          </a:ln>
        </p:spPr>
      </p:pic>
      <p:sp>
        <p:nvSpPr>
          <p:cNvPr id="4" name="Titre 1">
            <a:extLst>
              <a:ext uri="{FF2B5EF4-FFF2-40B4-BE49-F238E27FC236}">
                <a16:creationId xmlns:a16="http://schemas.microsoft.com/office/drawing/2014/main" id="{9967CFD3-2826-676C-20B0-2D2E0AB1CE5F}"/>
              </a:ext>
            </a:extLst>
          </p:cNvPr>
          <p:cNvSpPr txBox="1">
            <a:spLocks noGrp="1"/>
          </p:cNvSpPr>
          <p:nvPr>
            <p:ph type="title"/>
          </p:nvPr>
        </p:nvSpPr>
        <p:spPr>
          <a:xfrm>
            <a:off x="841248" y="625687"/>
            <a:ext cx="10506456" cy="2740008"/>
          </a:xfrm>
        </p:spPr>
        <p:txBody>
          <a:bodyPr anchor="b">
            <a:noAutofit/>
          </a:bodyPr>
          <a:lstStyle/>
          <a:p>
            <a:pPr lvl="0"/>
            <a:r>
              <a:rPr lang="fr-FR" sz="2100" dirty="0">
                <a:solidFill>
                  <a:srgbClr val="FFFFFF"/>
                </a:solidFill>
                <a:latin typeface="Berlin Sans FB Demi" pitchFamily="34"/>
              </a:rPr>
              <a:t>Pour faire ce jeu je me suis inspiré surtout de pokémon. </a:t>
            </a:r>
            <a:br>
              <a:rPr lang="fr-FR" sz="2100" dirty="0">
                <a:solidFill>
                  <a:srgbClr val="FFFFFF"/>
                </a:solidFill>
                <a:latin typeface="Berlin Sans FB Demi" pitchFamily="34"/>
              </a:rPr>
            </a:br>
            <a:r>
              <a:rPr lang="fr-FR" sz="2100" dirty="0">
                <a:solidFill>
                  <a:srgbClr val="FFFFFF"/>
                </a:solidFill>
                <a:latin typeface="Berlin Sans FB Demi" pitchFamily="34"/>
              </a:rPr>
              <a:t>Les mécaniques présentes dans mon jeu sont :</a:t>
            </a:r>
            <a:br>
              <a:rPr lang="fr-FR" sz="2100" dirty="0">
                <a:solidFill>
                  <a:srgbClr val="FFFFFF"/>
                </a:solidFill>
                <a:latin typeface="Berlin Sans FB Demi" pitchFamily="34"/>
              </a:rPr>
            </a:br>
            <a:r>
              <a:rPr lang="fr-FR" sz="2100" dirty="0">
                <a:solidFill>
                  <a:srgbClr val="FFFFFF"/>
                </a:solidFill>
                <a:latin typeface="Berlin Sans FB Demi" pitchFamily="34"/>
              </a:rPr>
              <a:t>-Pouvoir casser des murs pour débloquer de nouveaux passages ainsi que le second donjon.</a:t>
            </a:r>
            <a:br>
              <a:rPr lang="fr-FR" sz="2100" dirty="0">
                <a:solidFill>
                  <a:srgbClr val="FFFFFF"/>
                </a:solidFill>
                <a:latin typeface="Berlin Sans FB Demi" pitchFamily="34"/>
              </a:rPr>
            </a:br>
            <a:r>
              <a:rPr lang="fr-FR" sz="2100" dirty="0">
                <a:solidFill>
                  <a:srgbClr val="FFFFFF"/>
                </a:solidFill>
                <a:latin typeface="Berlin Sans FB Demi" pitchFamily="34"/>
              </a:rPr>
              <a:t>-Pouvoir pousser des pierres pour débloquer la route et débloquer de nouveaux passages.</a:t>
            </a:r>
            <a:br>
              <a:rPr lang="fr-FR" sz="2100" dirty="0">
                <a:solidFill>
                  <a:srgbClr val="FFFFFF"/>
                </a:solidFill>
                <a:latin typeface="Berlin Sans FB Demi" pitchFamily="34"/>
              </a:rPr>
            </a:br>
            <a:r>
              <a:rPr lang="fr-FR" sz="2100" dirty="0">
                <a:solidFill>
                  <a:srgbClr val="FFFFFF"/>
                </a:solidFill>
                <a:latin typeface="Berlin Sans FB Demi" pitchFamily="34"/>
              </a:rPr>
              <a:t>On retrouve aussi plusieurs zones dans Castle Forest comme le village, la campagne, la mer, la foret, la montagne, le château mais aussi une grotte avec les donjons.</a:t>
            </a:r>
            <a:br>
              <a:rPr lang="fr-FR" sz="2100" dirty="0">
                <a:solidFill>
                  <a:srgbClr val="FFFFFF"/>
                </a:solidFill>
                <a:latin typeface="Berlin Sans FB Demi" pitchFamily="34"/>
              </a:rPr>
            </a:br>
            <a:endParaRPr lang="fr-FR" sz="2100" dirty="0">
              <a:solidFill>
                <a:srgbClr val="FFFFFF"/>
              </a:solidFill>
              <a:latin typeface="Berlin Sans FB Demi" pitchFamily="34"/>
            </a:endParaRPr>
          </a:p>
        </p:txBody>
      </p:sp>
      <p:sp>
        <p:nvSpPr>
          <p:cNvPr id="5" name="Rectangle 13">
            <a:extLst>
              <a:ext uri="{FF2B5EF4-FFF2-40B4-BE49-F238E27FC236}">
                <a16:creationId xmlns:a16="http://schemas.microsoft.com/office/drawing/2014/main" id="{BA37A86D-6103-6A44-CC90-090BF65C25BF}"/>
              </a:ext>
            </a:extLst>
          </p:cNvPr>
          <p:cNvSpPr>
            <a:spLocks noMove="1" noResize="1"/>
          </p:cNvSpPr>
          <p:nvPr/>
        </p:nvSpPr>
        <p:spPr>
          <a:xfrm rot="5400013">
            <a:off x="1120140" y="346795"/>
            <a:ext cx="146304" cy="704088"/>
          </a:xfrm>
          <a:prstGeom prst="rect">
            <a:avLst/>
          </a:pr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Rectangle 15">
            <a:extLst>
              <a:ext uri="{FF2B5EF4-FFF2-40B4-BE49-F238E27FC236}">
                <a16:creationId xmlns:a16="http://schemas.microsoft.com/office/drawing/2014/main" id="{B6F10B78-F133-0C53-2C98-339C95D1AA40}"/>
              </a:ext>
            </a:extLst>
          </p:cNvPr>
          <p:cNvSpPr>
            <a:spLocks noMove="1" noResize="1"/>
          </p:cNvSpPr>
          <p:nvPr/>
        </p:nvSpPr>
        <p:spPr>
          <a:xfrm>
            <a:off x="841248" y="3241200"/>
            <a:ext cx="10506456" cy="1828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7" name="Image 6">
            <a:extLst>
              <a:ext uri="{FF2B5EF4-FFF2-40B4-BE49-F238E27FC236}">
                <a16:creationId xmlns:a16="http://schemas.microsoft.com/office/drawing/2014/main" id="{AE10B1D2-A1D2-8A66-A4EB-DDA9A733F6CA}"/>
              </a:ext>
            </a:extLst>
          </p:cNvPr>
          <p:cNvPicPr>
            <a:picLocks noChangeAspect="1"/>
          </p:cNvPicPr>
          <p:nvPr/>
        </p:nvPicPr>
        <p:blipFill>
          <a:blip r:embed="rId3"/>
          <a:stretch>
            <a:fillRect/>
          </a:stretch>
        </p:blipFill>
        <p:spPr>
          <a:xfrm>
            <a:off x="6991886" y="3598511"/>
            <a:ext cx="1994699" cy="2758525"/>
          </a:xfrm>
          <a:prstGeom prst="rect">
            <a:avLst/>
          </a:prstGeom>
          <a:noFill/>
          <a:ln cap="flat">
            <a:noFill/>
          </a:ln>
        </p:spPr>
      </p:pic>
      <p:pic>
        <p:nvPicPr>
          <p:cNvPr id="8" name="Image 9">
            <a:extLst>
              <a:ext uri="{FF2B5EF4-FFF2-40B4-BE49-F238E27FC236}">
                <a16:creationId xmlns:a16="http://schemas.microsoft.com/office/drawing/2014/main" id="{6221DC98-B2AB-A996-6C5B-31774CB044D6}"/>
              </a:ext>
            </a:extLst>
          </p:cNvPr>
          <p:cNvPicPr>
            <a:picLocks noChangeAspect="1"/>
          </p:cNvPicPr>
          <p:nvPr/>
        </p:nvPicPr>
        <p:blipFill>
          <a:blip r:embed="rId4"/>
          <a:stretch>
            <a:fillRect/>
          </a:stretch>
        </p:blipFill>
        <p:spPr>
          <a:xfrm>
            <a:off x="281306" y="3598511"/>
            <a:ext cx="3208629" cy="2740008"/>
          </a:xfrm>
          <a:prstGeom prst="rect">
            <a:avLst/>
          </a:prstGeom>
          <a:noFill/>
          <a:ln cap="flat">
            <a:noFill/>
          </a:ln>
        </p:spPr>
      </p:pic>
      <p:pic>
        <p:nvPicPr>
          <p:cNvPr id="9" name="Image 16">
            <a:extLst>
              <a:ext uri="{FF2B5EF4-FFF2-40B4-BE49-F238E27FC236}">
                <a16:creationId xmlns:a16="http://schemas.microsoft.com/office/drawing/2014/main" id="{AFFAD9F2-6221-DD7A-AEFB-D5AAED1B1D68}"/>
              </a:ext>
            </a:extLst>
          </p:cNvPr>
          <p:cNvPicPr>
            <a:picLocks noChangeAspect="1"/>
          </p:cNvPicPr>
          <p:nvPr/>
        </p:nvPicPr>
        <p:blipFill>
          <a:blip r:embed="rId5"/>
          <a:stretch>
            <a:fillRect/>
          </a:stretch>
        </p:blipFill>
        <p:spPr>
          <a:xfrm>
            <a:off x="3670758" y="4748040"/>
            <a:ext cx="3208629" cy="1608996"/>
          </a:xfrm>
          <a:prstGeom prst="rect">
            <a:avLst/>
          </a:prstGeom>
          <a:noFill/>
          <a:ln cap="flat">
            <a:noFill/>
          </a:ln>
        </p:spPr>
      </p:pic>
      <p:pic>
        <p:nvPicPr>
          <p:cNvPr id="10" name="Image 18">
            <a:extLst>
              <a:ext uri="{FF2B5EF4-FFF2-40B4-BE49-F238E27FC236}">
                <a16:creationId xmlns:a16="http://schemas.microsoft.com/office/drawing/2014/main" id="{B5C42F69-9D64-EFF0-6C71-2BD9EDF74AA7}"/>
              </a:ext>
            </a:extLst>
          </p:cNvPr>
          <p:cNvPicPr>
            <a:picLocks noChangeAspect="1"/>
          </p:cNvPicPr>
          <p:nvPr/>
        </p:nvPicPr>
        <p:blipFill>
          <a:blip r:embed="rId6"/>
          <a:stretch>
            <a:fillRect/>
          </a:stretch>
        </p:blipFill>
        <p:spPr>
          <a:xfrm>
            <a:off x="9099084" y="5439747"/>
            <a:ext cx="2811615" cy="917289"/>
          </a:xfrm>
          <a:prstGeom prst="rect">
            <a:avLst/>
          </a:prstGeom>
          <a:noFill/>
          <a:ln cap="flat">
            <a:noFill/>
          </a:ln>
        </p:spPr>
      </p:pic>
      <p:pic>
        <p:nvPicPr>
          <p:cNvPr id="11" name="Image 20">
            <a:extLst>
              <a:ext uri="{FF2B5EF4-FFF2-40B4-BE49-F238E27FC236}">
                <a16:creationId xmlns:a16="http://schemas.microsoft.com/office/drawing/2014/main" id="{5D3010D4-C480-FFAC-2789-277139E5AAC6}"/>
              </a:ext>
            </a:extLst>
          </p:cNvPr>
          <p:cNvPicPr>
            <a:picLocks noChangeAspect="1"/>
          </p:cNvPicPr>
          <p:nvPr/>
        </p:nvPicPr>
        <p:blipFill>
          <a:blip r:embed="rId7"/>
          <a:stretch>
            <a:fillRect/>
          </a:stretch>
        </p:blipFill>
        <p:spPr>
          <a:xfrm>
            <a:off x="3670758" y="3598511"/>
            <a:ext cx="3208629" cy="1014343"/>
          </a:xfrm>
          <a:prstGeom prst="rect">
            <a:avLst/>
          </a:prstGeom>
          <a:noFill/>
          <a:ln cap="flat">
            <a:noFill/>
          </a:ln>
        </p:spPr>
      </p:pic>
      <p:pic>
        <p:nvPicPr>
          <p:cNvPr id="12" name="Image 22">
            <a:extLst>
              <a:ext uri="{FF2B5EF4-FFF2-40B4-BE49-F238E27FC236}">
                <a16:creationId xmlns:a16="http://schemas.microsoft.com/office/drawing/2014/main" id="{D488B418-D5AF-062D-7917-30F477CFF118}"/>
              </a:ext>
            </a:extLst>
          </p:cNvPr>
          <p:cNvPicPr>
            <a:picLocks noChangeAspect="1"/>
          </p:cNvPicPr>
          <p:nvPr/>
        </p:nvPicPr>
        <p:blipFill>
          <a:blip r:embed="rId8"/>
          <a:stretch>
            <a:fillRect/>
          </a:stretch>
        </p:blipFill>
        <p:spPr>
          <a:xfrm>
            <a:off x="9099084" y="3616799"/>
            <a:ext cx="2811615" cy="1704368"/>
          </a:xfrm>
          <a:prstGeom prst="rect">
            <a:avLst/>
          </a:prstGeom>
          <a:noFill/>
          <a:ln cap="flat">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13">
    <p:bg>
      <p:bgPr>
        <a:solidFill>
          <a:srgbClr val="000000"/>
        </a:solid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62C416CA-255D-E6CD-CB10-163ECD70D582}"/>
              </a:ext>
            </a:extLst>
          </p:cNvPr>
          <p:cNvSpPr>
            <a:spLocks noMove="1" noResize="1"/>
          </p:cNvSpPr>
          <p:nvPr/>
        </p:nvSpPr>
        <p:spPr>
          <a:xfrm>
            <a:off x="0"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9D4A0252-A865-4100-AAA5-7340F22A3CE3}"/>
              </a:ext>
            </a:extLst>
          </p:cNvPr>
          <p:cNvPicPr>
            <a:picLocks noChangeAspect="1"/>
          </p:cNvPicPr>
          <p:nvPr/>
        </p:nvPicPr>
        <p:blipFill>
          <a:blip r:embed="rId2">
            <a:alphaModFix amt="40000"/>
          </a:blip>
          <a:srcRect b="6250"/>
          <a:stretch>
            <a:fillRect/>
          </a:stretch>
        </p:blipFill>
        <p:spPr>
          <a:xfrm>
            <a:off x="18" y="1280"/>
            <a:ext cx="12191978" cy="6856719"/>
          </a:xfrm>
          <a:prstGeom prst="rect">
            <a:avLst/>
          </a:prstGeom>
          <a:noFill/>
          <a:ln cap="flat">
            <a:noFill/>
          </a:ln>
        </p:spPr>
      </p:pic>
      <p:sp>
        <p:nvSpPr>
          <p:cNvPr id="4" name="Rectangle 16">
            <a:extLst>
              <a:ext uri="{FF2B5EF4-FFF2-40B4-BE49-F238E27FC236}">
                <a16:creationId xmlns:a16="http://schemas.microsoft.com/office/drawing/2014/main" id="{0B787D2A-A4D2-4797-5BF0-E6E1AEA0821F}"/>
              </a:ext>
            </a:extLst>
          </p:cNvPr>
          <p:cNvSpPr>
            <a:spLocks noMove="1" noResize="1"/>
          </p:cNvSpPr>
          <p:nvPr/>
        </p:nvSpPr>
        <p:spPr>
          <a:xfrm rot="5400013">
            <a:off x="1120140" y="346795"/>
            <a:ext cx="146304" cy="704088"/>
          </a:xfrm>
          <a:prstGeom prst="rect">
            <a:avLst/>
          </a:pr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8">
            <a:extLst>
              <a:ext uri="{FF2B5EF4-FFF2-40B4-BE49-F238E27FC236}">
                <a16:creationId xmlns:a16="http://schemas.microsoft.com/office/drawing/2014/main" id="{55606BC3-481B-22BE-4FE3-BE2B841C1EAA}"/>
              </a:ext>
            </a:extLst>
          </p:cNvPr>
          <p:cNvSpPr>
            <a:spLocks noMove="1" noResize="1"/>
          </p:cNvSpPr>
          <p:nvPr/>
        </p:nvSpPr>
        <p:spPr>
          <a:xfrm>
            <a:off x="841248" y="3241200"/>
            <a:ext cx="10506456" cy="1828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Espace réservé du contenu 2">
            <a:extLst>
              <a:ext uri="{FF2B5EF4-FFF2-40B4-BE49-F238E27FC236}">
                <a16:creationId xmlns:a16="http://schemas.microsoft.com/office/drawing/2014/main" id="{3D8316E8-3239-2414-68F1-3776F43ED5BD}"/>
              </a:ext>
            </a:extLst>
          </p:cNvPr>
          <p:cNvSpPr txBox="1">
            <a:spLocks noGrp="1"/>
          </p:cNvSpPr>
          <p:nvPr>
            <p:ph idx="1"/>
          </p:nvPr>
        </p:nvSpPr>
        <p:spPr>
          <a:xfrm>
            <a:off x="841248" y="845143"/>
            <a:ext cx="10506456" cy="2306071"/>
          </a:xfrm>
        </p:spPr>
        <p:txBody>
          <a:bodyPr/>
          <a:lstStyle/>
          <a:p>
            <a:pPr lvl="0"/>
            <a:r>
              <a:rPr lang="fr-FR" sz="2000" dirty="0">
                <a:solidFill>
                  <a:srgbClr val="FFFFFF"/>
                </a:solidFill>
                <a:latin typeface="Berlin Sans FB Demi" pitchFamily="34"/>
              </a:rPr>
              <a:t>Dans le jeu, le joueur se bat avec une épée. Il a un certain nombre </a:t>
            </a:r>
            <a:r>
              <a:rPr lang="fr-FR" sz="2000" dirty="0" err="1">
                <a:solidFill>
                  <a:srgbClr val="FFFFFF"/>
                </a:solidFill>
                <a:latin typeface="Berlin Sans FB Demi" pitchFamily="34"/>
              </a:rPr>
              <a:t>d’hp</a:t>
            </a:r>
            <a:r>
              <a:rPr lang="fr-FR" sz="2000" dirty="0">
                <a:solidFill>
                  <a:srgbClr val="FFFFFF"/>
                </a:solidFill>
                <a:latin typeface="Berlin Sans FB Demi" pitchFamily="34"/>
              </a:rPr>
              <a:t> et d’argent. L’argent sert a acheter au shop de la vie (présent au carrefour au milieu de la carte, pour faciliter l’accès du bâtiment).</a:t>
            </a:r>
          </a:p>
          <a:p>
            <a:pPr lvl="0"/>
            <a:r>
              <a:rPr lang="fr-FR" sz="2000" dirty="0">
                <a:solidFill>
                  <a:srgbClr val="FFFFFF"/>
                </a:solidFill>
                <a:latin typeface="Berlin Sans FB Demi" pitchFamily="34"/>
              </a:rPr>
              <a:t>Les power up servent a continuer le jeu en débloquant les zones non accessibles.</a:t>
            </a:r>
          </a:p>
          <a:p>
            <a:pPr lvl="0"/>
            <a:r>
              <a:rPr lang="fr-FR" sz="2000" dirty="0">
                <a:solidFill>
                  <a:srgbClr val="FFFFFF"/>
                </a:solidFill>
                <a:latin typeface="Berlin Sans FB Demi" pitchFamily="34"/>
              </a:rPr>
              <a:t>Le but du jeu est de retrouver le trésor du village volé par des monstres. </a:t>
            </a:r>
          </a:p>
          <a:p>
            <a:pPr lvl="0"/>
            <a:r>
              <a:rPr lang="fr-FR" sz="2000" dirty="0">
                <a:solidFill>
                  <a:srgbClr val="FFFFFF"/>
                </a:solidFill>
                <a:latin typeface="Berlin Sans FB Demi" pitchFamily="34"/>
              </a:rPr>
              <a:t>Les joyaux sont dans le coffres au bout du second donjon.</a:t>
            </a:r>
          </a:p>
          <a:p>
            <a:pPr lvl="0"/>
            <a:endParaRPr lang="fr-FR" sz="2000" dirty="0">
              <a:solidFill>
                <a:srgbClr val="FFFFFF"/>
              </a:solidFill>
              <a:latin typeface="Berlin Sans FB Demi" pitchFamily="34"/>
            </a:endParaRPr>
          </a:p>
        </p:txBody>
      </p:sp>
      <p:sp>
        <p:nvSpPr>
          <p:cNvPr id="7" name="ZoneTexte 6">
            <a:extLst>
              <a:ext uri="{FF2B5EF4-FFF2-40B4-BE49-F238E27FC236}">
                <a16:creationId xmlns:a16="http://schemas.microsoft.com/office/drawing/2014/main" id="{A90F763A-D134-C70B-BFE9-D8EFF8C43489}"/>
              </a:ext>
            </a:extLst>
          </p:cNvPr>
          <p:cNvSpPr txBox="1"/>
          <p:nvPr/>
        </p:nvSpPr>
        <p:spPr>
          <a:xfrm>
            <a:off x="841248" y="3553431"/>
            <a:ext cx="10506456" cy="2308320"/>
          </a:xfrm>
          <a:prstGeom prst="rect">
            <a:avLst/>
          </a:prstGeom>
          <a:noFill/>
          <a:ln cap="flat">
            <a:noFill/>
          </a:ln>
        </p:spPr>
        <p:txBody>
          <a:bodyPr vert="horz" wrap="square" lIns="91440" tIns="45720" rIns="91440" bIns="45720" anchor="t" anchorCtr="0" compatLnSpc="1">
            <a:spAutoFit/>
          </a:bodyPr>
          <a:lstStyle/>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Le joueur incarne un assassin appelé par les villageois pour les sauver des monstres et pour récupérer le trésor du village.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Vous devrez récupérer les </a:t>
            </a:r>
            <a:r>
              <a:rPr lang="fr-FR" sz="1800" b="0" i="0" u="none" strike="noStrike" kern="1200" cap="none" spc="0" baseline="0" dirty="0" err="1">
                <a:solidFill>
                  <a:srgbClr val="FFFFFF"/>
                </a:solidFill>
                <a:uFillTx/>
                <a:latin typeface="Berlin Sans FB Demi" pitchFamily="34"/>
              </a:rPr>
              <a:t>powerup</a:t>
            </a:r>
            <a:r>
              <a:rPr lang="fr-FR" sz="1800" b="0" i="0" u="none" strike="noStrike" kern="1200" cap="none" spc="0" baseline="0" dirty="0">
                <a:solidFill>
                  <a:srgbClr val="FFFFFF"/>
                </a:solidFill>
                <a:uFillTx/>
                <a:latin typeface="Berlin Sans FB Demi" pitchFamily="34"/>
              </a:rPr>
              <a:t> présents dans le jeu pour pouvoir accéder à la fin du dernier donjon.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Le premier se trouve dans le premier donjon, il permet de rentrer dans le second donjon et de ne pas simplement rester a l’entrée. </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Le second se trouve dans le second donjon</a:t>
            </a:r>
            <a:r>
              <a:rPr lang="fr-FR" dirty="0">
                <a:solidFill>
                  <a:srgbClr val="FFFFFF"/>
                </a:solidFill>
                <a:latin typeface="Berlin Sans FB Demi" pitchFamily="34"/>
              </a:rPr>
              <a:t> </a:t>
            </a:r>
            <a:r>
              <a:rPr lang="fr-FR" sz="1800" b="0" i="0" u="none" strike="noStrike" kern="1200" cap="none" spc="0" baseline="0" dirty="0">
                <a:solidFill>
                  <a:srgbClr val="FFFFFF"/>
                </a:solidFill>
                <a:uFillTx/>
                <a:latin typeface="Berlin Sans FB Demi" pitchFamily="34"/>
              </a:rPr>
              <a:t>; et permet de déplacer les pierres </a:t>
            </a:r>
            <a:r>
              <a:rPr lang="fr-FR" sz="1800" b="0" i="0" u="none" strike="noStrike" kern="1200" cap="none" spc="0" baseline="0" dirty="0" err="1">
                <a:solidFill>
                  <a:srgbClr val="FFFFFF"/>
                </a:solidFill>
                <a:uFillTx/>
                <a:latin typeface="Berlin Sans FB Demi" pitchFamily="34"/>
              </a:rPr>
              <a:t>bouchants</a:t>
            </a:r>
            <a:r>
              <a:rPr lang="fr-FR" sz="1800" b="0" i="0" u="none" strike="noStrike" kern="1200" cap="none" spc="0" baseline="0" dirty="0">
                <a:solidFill>
                  <a:srgbClr val="FFFFFF"/>
                </a:solidFill>
                <a:uFillTx/>
                <a:latin typeface="Berlin Sans FB Demi" pitchFamily="34"/>
              </a:rPr>
              <a:t> le passage.</a:t>
            </a:r>
          </a:p>
          <a:p>
            <a:pPr marL="0" marR="0" lvl="0" indent="0" algn="l"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FFFFFF"/>
                </a:solidFill>
                <a:uFillTx/>
                <a:latin typeface="Berlin Sans FB Demi" pitchFamily="34"/>
              </a:rPr>
              <a:t>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7">
    <p:bg>
      <p:bgPr>
        <a:solidFill>
          <a:srgbClr val="000000"/>
        </a:solidFill>
        <a:effectLst/>
      </p:bgPr>
    </p:bg>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02362CF3-9419-398E-BF63-24B6782FE249}"/>
              </a:ext>
            </a:extLst>
          </p:cNvPr>
          <p:cNvSpPr>
            <a:spLocks noMove="1" noResize="1"/>
          </p:cNvSpPr>
          <p:nvPr/>
        </p:nvSpPr>
        <p:spPr>
          <a:xfrm>
            <a:off x="0" y="0"/>
            <a:ext cx="12191996" cy="6858000"/>
          </a:xfrm>
          <a:prstGeom prst="rect">
            <a:avLst/>
          </a:prstGeom>
          <a:solidFill>
            <a:srgbClr val="000000"/>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3" name="Espace réservé du contenu 4">
            <a:extLst>
              <a:ext uri="{FF2B5EF4-FFF2-40B4-BE49-F238E27FC236}">
                <a16:creationId xmlns:a16="http://schemas.microsoft.com/office/drawing/2014/main" id="{E515A579-5AEF-2614-A17B-7C3F2FB4945B}"/>
              </a:ext>
            </a:extLst>
          </p:cNvPr>
          <p:cNvPicPr>
            <a:picLocks noChangeAspect="1"/>
          </p:cNvPicPr>
          <p:nvPr/>
        </p:nvPicPr>
        <p:blipFill>
          <a:blip r:embed="rId2">
            <a:alphaModFix amt="40000"/>
          </a:blip>
          <a:srcRect b="6250"/>
          <a:stretch>
            <a:fillRect/>
          </a:stretch>
        </p:blipFill>
        <p:spPr>
          <a:xfrm>
            <a:off x="18" y="9"/>
            <a:ext cx="12191978" cy="6857990"/>
          </a:xfrm>
          <a:prstGeom prst="rect">
            <a:avLst/>
          </a:prstGeom>
          <a:noFill/>
          <a:ln cap="flat">
            <a:noFill/>
          </a:ln>
        </p:spPr>
      </p:pic>
      <p:sp>
        <p:nvSpPr>
          <p:cNvPr id="4" name="Rectangle 16">
            <a:extLst>
              <a:ext uri="{FF2B5EF4-FFF2-40B4-BE49-F238E27FC236}">
                <a16:creationId xmlns:a16="http://schemas.microsoft.com/office/drawing/2014/main" id="{3B3B3F53-5436-4775-3A57-397E8FB72FF3}"/>
              </a:ext>
            </a:extLst>
          </p:cNvPr>
          <p:cNvSpPr>
            <a:spLocks noMove="1" noResize="1"/>
          </p:cNvSpPr>
          <p:nvPr/>
        </p:nvSpPr>
        <p:spPr>
          <a:xfrm rot="5400013">
            <a:off x="1120140" y="346795"/>
            <a:ext cx="146304" cy="704088"/>
          </a:xfrm>
          <a:prstGeom prst="rect">
            <a:avLst/>
          </a:prstGeom>
          <a:solidFill>
            <a:srgbClr val="ED7D31"/>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5" name="Rectangle 18">
            <a:extLst>
              <a:ext uri="{FF2B5EF4-FFF2-40B4-BE49-F238E27FC236}">
                <a16:creationId xmlns:a16="http://schemas.microsoft.com/office/drawing/2014/main" id="{7744D0DC-225A-685F-C109-61815384748C}"/>
              </a:ext>
            </a:extLst>
          </p:cNvPr>
          <p:cNvSpPr>
            <a:spLocks noMove="1" noResize="1"/>
          </p:cNvSpPr>
          <p:nvPr/>
        </p:nvSpPr>
        <p:spPr>
          <a:xfrm>
            <a:off x="841248" y="3241200"/>
            <a:ext cx="10506456" cy="18288"/>
          </a:xfrm>
          <a:prstGeom prst="rect">
            <a:avLst/>
          </a:pr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Espace réservé du contenu 6">
            <a:extLst>
              <a:ext uri="{FF2B5EF4-FFF2-40B4-BE49-F238E27FC236}">
                <a16:creationId xmlns:a16="http://schemas.microsoft.com/office/drawing/2014/main" id="{3CEBCDC8-C694-2A2A-7CEE-CF231602674B}"/>
              </a:ext>
            </a:extLst>
          </p:cNvPr>
          <p:cNvSpPr txBox="1">
            <a:spLocks noGrp="1"/>
          </p:cNvSpPr>
          <p:nvPr>
            <p:ph idx="1"/>
          </p:nvPr>
        </p:nvSpPr>
        <p:spPr>
          <a:xfrm>
            <a:off x="841248" y="954871"/>
            <a:ext cx="10506456" cy="2172577"/>
          </a:xfrm>
        </p:spPr>
        <p:txBody>
          <a:bodyPr/>
          <a:lstStyle/>
          <a:p>
            <a:pPr marL="0" lvl="0" indent="0">
              <a:lnSpc>
                <a:spcPct val="70000"/>
              </a:lnSpc>
              <a:buNone/>
            </a:pPr>
            <a:r>
              <a:rPr lang="fr-FR" sz="1900" dirty="0">
                <a:solidFill>
                  <a:srgbClr val="FFFFFF"/>
                </a:solidFill>
                <a:latin typeface="Berlin Sans FB Demi" pitchFamily="34"/>
              </a:rPr>
              <a:t>Pour le </a:t>
            </a:r>
            <a:r>
              <a:rPr lang="fr-FR" sz="1900" dirty="0" err="1">
                <a:solidFill>
                  <a:srgbClr val="FFFFFF"/>
                </a:solidFill>
                <a:latin typeface="Berlin Sans FB Demi" pitchFamily="34"/>
              </a:rPr>
              <a:t>Level</a:t>
            </a:r>
            <a:r>
              <a:rPr lang="fr-FR" sz="1900" dirty="0">
                <a:solidFill>
                  <a:srgbClr val="FFFFFF"/>
                </a:solidFill>
                <a:latin typeface="Berlin Sans FB Demi" pitchFamily="34"/>
              </a:rPr>
              <a:t> Design du jeu j’ai choisi de faire commencer le joueur dans le village. Dans ce village il a deux options de sortie, il peut sortir par le haut du village ou bien par le bas.</a:t>
            </a:r>
          </a:p>
          <a:p>
            <a:pPr marL="0" lvl="0" indent="0">
              <a:lnSpc>
                <a:spcPct val="70000"/>
              </a:lnSpc>
              <a:buNone/>
            </a:pPr>
            <a:r>
              <a:rPr lang="fr-FR" sz="1900" dirty="0">
                <a:solidFill>
                  <a:srgbClr val="FFFFFF"/>
                </a:solidFill>
                <a:latin typeface="Berlin Sans FB Demi" pitchFamily="34"/>
              </a:rPr>
              <a:t>Le haut l’</a:t>
            </a:r>
            <a:r>
              <a:rPr lang="fr-FR" sz="1900" dirty="0" err="1">
                <a:solidFill>
                  <a:srgbClr val="FFFFFF"/>
                </a:solidFill>
                <a:latin typeface="Berlin Sans FB Demi" pitchFamily="34"/>
              </a:rPr>
              <a:t>emmene</a:t>
            </a:r>
            <a:r>
              <a:rPr lang="fr-FR" sz="1900" dirty="0">
                <a:solidFill>
                  <a:srgbClr val="FFFFFF"/>
                </a:solidFill>
                <a:latin typeface="Berlin Sans FB Demi" pitchFamily="34"/>
              </a:rPr>
              <a:t> vers le carrefour principale du jeu et le bas vers la rivière (la rivière est elle aussi relier au carrefour principale). La route est un zigzag et pleine de petit obstacle pour ne pas que le joueur s’ennuie à marcher tout droit. Sur la route se trouve aussi des petits passages secrets dans lesquels se trouvent des coffres pour récompenser l’exploration.</a:t>
            </a:r>
          </a:p>
          <a:p>
            <a:pPr marL="0" lvl="0" indent="0">
              <a:lnSpc>
                <a:spcPct val="70000"/>
              </a:lnSpc>
              <a:buNone/>
            </a:pPr>
            <a:r>
              <a:rPr lang="fr-FR" sz="1900" dirty="0">
                <a:solidFill>
                  <a:srgbClr val="FFFFFF"/>
                </a:solidFill>
                <a:latin typeface="Berlin Sans FB Demi" pitchFamily="34"/>
              </a:rPr>
              <a:t>Ensuite une fois arrivé au carrefour, le joueur a le choix entre haut, bas, droite. Cela donne du choix au joueur et ne l’oblige pas a faire ce que le jeu veut qu’il fasse. Cela donne la possibilité au joueur d’explorer les environs.</a:t>
            </a:r>
          </a:p>
          <a:p>
            <a:pPr marL="0" lvl="0" indent="0">
              <a:lnSpc>
                <a:spcPct val="70000"/>
              </a:lnSpc>
              <a:buNone/>
            </a:pPr>
            <a:endParaRPr lang="fr-FR" sz="1900" dirty="0">
              <a:solidFill>
                <a:srgbClr val="FFFFFF"/>
              </a:solidFill>
              <a:latin typeface="Berlin Sans FB Demi" pitchFamily="34"/>
            </a:endParaRPr>
          </a:p>
        </p:txBody>
      </p:sp>
      <p:pic>
        <p:nvPicPr>
          <p:cNvPr id="7" name="Image 15">
            <a:extLst>
              <a:ext uri="{FF2B5EF4-FFF2-40B4-BE49-F238E27FC236}">
                <a16:creationId xmlns:a16="http://schemas.microsoft.com/office/drawing/2014/main" id="{B6A30CB1-E150-F2F9-F2BC-C3371A743262}"/>
              </a:ext>
            </a:extLst>
          </p:cNvPr>
          <p:cNvPicPr>
            <a:picLocks noChangeAspect="1"/>
          </p:cNvPicPr>
          <p:nvPr/>
        </p:nvPicPr>
        <p:blipFill>
          <a:blip r:embed="rId3"/>
          <a:stretch>
            <a:fillRect/>
          </a:stretch>
        </p:blipFill>
        <p:spPr>
          <a:xfrm>
            <a:off x="841248" y="3448732"/>
            <a:ext cx="4996025" cy="3220032"/>
          </a:xfrm>
          <a:prstGeom prst="rect">
            <a:avLst/>
          </a:prstGeom>
          <a:noFill/>
          <a:ln cap="flat">
            <a:noFill/>
          </a:ln>
        </p:spPr>
      </p:pic>
      <p:pic>
        <p:nvPicPr>
          <p:cNvPr id="8" name="Image 19">
            <a:extLst>
              <a:ext uri="{FF2B5EF4-FFF2-40B4-BE49-F238E27FC236}">
                <a16:creationId xmlns:a16="http://schemas.microsoft.com/office/drawing/2014/main" id="{6A6BE793-756E-97A0-8237-6352BD169320}"/>
              </a:ext>
            </a:extLst>
          </p:cNvPr>
          <p:cNvPicPr>
            <a:picLocks noChangeAspect="1"/>
          </p:cNvPicPr>
          <p:nvPr/>
        </p:nvPicPr>
        <p:blipFill>
          <a:blip r:embed="rId4"/>
          <a:stretch>
            <a:fillRect/>
          </a:stretch>
        </p:blipFill>
        <p:spPr>
          <a:xfrm>
            <a:off x="6351678" y="3447288"/>
            <a:ext cx="4996025" cy="3227210"/>
          </a:xfrm>
          <a:prstGeom prst="rect">
            <a:avLst/>
          </a:prstGeom>
          <a:noFill/>
          <a:ln cap="flat">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8">
    <p:bg>
      <p:bgPr>
        <a:solidFill>
          <a:srgbClr val="FFFFFF"/>
        </a:solidFill>
        <a:effectLst/>
      </p:bgPr>
    </p:bg>
    <p:spTree>
      <p:nvGrpSpPr>
        <p:cNvPr id="1" name=""/>
        <p:cNvGrpSpPr/>
        <p:nvPr/>
      </p:nvGrpSpPr>
      <p:grpSpPr>
        <a:xfrm>
          <a:off x="0" y="0"/>
          <a:ext cx="0" cy="0"/>
          <a:chOff x="0" y="0"/>
          <a:chExt cx="0" cy="0"/>
        </a:xfrm>
      </p:grpSpPr>
      <p:pic>
        <p:nvPicPr>
          <p:cNvPr id="2" name="Espace réservé du contenu 4">
            <a:extLst>
              <a:ext uri="{FF2B5EF4-FFF2-40B4-BE49-F238E27FC236}">
                <a16:creationId xmlns:a16="http://schemas.microsoft.com/office/drawing/2014/main" id="{29BF284A-7D4E-F473-D19D-43621FC9A182}"/>
              </a:ext>
            </a:extLst>
          </p:cNvPr>
          <p:cNvPicPr>
            <a:picLocks noChangeAspect="1"/>
          </p:cNvPicPr>
          <p:nvPr/>
        </p:nvPicPr>
        <p:blipFill>
          <a:blip r:embed="rId2"/>
          <a:srcRect b="6250"/>
          <a:stretch>
            <a:fillRect/>
          </a:stretch>
        </p:blipFill>
        <p:spPr>
          <a:xfrm>
            <a:off x="18" y="9"/>
            <a:ext cx="12191978" cy="6857990"/>
          </a:xfrm>
          <a:prstGeom prst="rect">
            <a:avLst/>
          </a:prstGeom>
          <a:noFill/>
          <a:ln cap="flat">
            <a:noFill/>
          </a:ln>
        </p:spPr>
      </p:pic>
      <p:sp>
        <p:nvSpPr>
          <p:cNvPr id="3" name="Freeform: Shape 11">
            <a:extLst>
              <a:ext uri="{FF2B5EF4-FFF2-40B4-BE49-F238E27FC236}">
                <a16:creationId xmlns:a16="http://schemas.microsoft.com/office/drawing/2014/main" id="{039DF22C-1CD0-D5A5-172C-B5CD1D3CD124}"/>
              </a:ext>
            </a:extLst>
          </p:cNvPr>
          <p:cNvSpPr>
            <a:spLocks noMove="1" noResize="1"/>
          </p:cNvSpPr>
          <p:nvPr/>
        </p:nvSpPr>
        <p:spPr>
          <a:xfrm>
            <a:off x="827093" y="1498601"/>
            <a:ext cx="5260972" cy="4707596"/>
          </a:xfrm>
          <a:custGeom>
            <a:avLst/>
            <a:gdLst>
              <a:gd name="f0" fmla="val 10800000"/>
              <a:gd name="f1" fmla="val 5400000"/>
              <a:gd name="f2" fmla="val 180"/>
              <a:gd name="f3" fmla="val w"/>
              <a:gd name="f4" fmla="val h"/>
              <a:gd name="f5" fmla="val 0"/>
              <a:gd name="f6" fmla="val 5260975"/>
              <a:gd name="f7" fmla="val 4707593"/>
              <a:gd name="f8" fmla="val 3296937"/>
              <a:gd name="f9" fmla="val 3518571"/>
              <a:gd name="f10" fmla="val 5226504"/>
              <a:gd name="f11" fmla="val 3534000"/>
              <a:gd name="f12" fmla="val 5219783"/>
              <a:gd name="f13" fmla="val 3536785"/>
              <a:gd name="f14" fmla="val 5212389"/>
              <a:gd name="f15" fmla="val 3538321"/>
              <a:gd name="f16" fmla="val 5206341"/>
              <a:gd name="f17" fmla="val 3542065"/>
              <a:gd name="f18" fmla="val 5178495"/>
              <a:gd name="f19" fmla="val 3559156"/>
              <a:gd name="f20" fmla="val 5151515"/>
              <a:gd name="f21" fmla="val 3577591"/>
              <a:gd name="f22" fmla="val 5123287"/>
              <a:gd name="f23" fmla="val 3594010"/>
              <a:gd name="f24" fmla="val 5094195"/>
              <a:gd name="f25" fmla="val 3611004"/>
              <a:gd name="f26" fmla="val 5068175"/>
              <a:gd name="f27" fmla="val 3631071"/>
              <a:gd name="f28" fmla="val 5048107"/>
              <a:gd name="f29" fmla="val 3658244"/>
              <a:gd name="f30" fmla="val 5029480"/>
              <a:gd name="f31" fmla="val 3683496"/>
              <a:gd name="f32" fmla="val 5011429"/>
              <a:gd name="f33" fmla="val 3709131"/>
              <a:gd name="f34" fmla="val 4992899"/>
              <a:gd name="f35" fmla="val 3734479"/>
              <a:gd name="f36" fmla="val 4988194"/>
              <a:gd name="f37" fmla="val 3740912"/>
              <a:gd name="f38" fmla="val 4983874"/>
              <a:gd name="f39" fmla="val 3748498"/>
              <a:gd name="f40" fmla="val 4977440"/>
              <a:gd name="f41" fmla="val 3752627"/>
              <a:gd name="f42" fmla="val 4964094"/>
              <a:gd name="f43" fmla="val 3761268"/>
              <a:gd name="f44" fmla="val 4949500"/>
              <a:gd name="f45" fmla="val 3768277"/>
              <a:gd name="f46" fmla="val 4935194"/>
              <a:gd name="f47" fmla="val 3775382"/>
              <a:gd name="f48" fmla="val 4922903"/>
              <a:gd name="f49" fmla="val 3781431"/>
              <a:gd name="f50" fmla="val 4909846"/>
              <a:gd name="f51" fmla="val 3785943"/>
              <a:gd name="f52" fmla="val 4897844"/>
              <a:gd name="f53" fmla="val 3792472"/>
              <a:gd name="f54" fmla="val 4888243"/>
              <a:gd name="f55" fmla="val 3797658"/>
              <a:gd name="f56" fmla="val 4879697"/>
              <a:gd name="f57" fmla="val 3804859"/>
              <a:gd name="f58" fmla="val 4870767"/>
              <a:gd name="f59" fmla="val 3811388"/>
              <a:gd name="f60" fmla="val 4862990"/>
              <a:gd name="f61" fmla="val 3817052"/>
              <a:gd name="f62" fmla="val 4854445"/>
              <a:gd name="f63" fmla="val 3821949"/>
              <a:gd name="f64" fmla="val 4847917"/>
              <a:gd name="f65" fmla="val 3828767"/>
              <a:gd name="f66" fmla="val 4831977"/>
              <a:gd name="f67" fmla="val 3845281"/>
              <a:gd name="f68" fmla="val 4815942"/>
              <a:gd name="f69" fmla="val 3861508"/>
              <a:gd name="f70" fmla="val 4796163"/>
              <a:gd name="f71" fmla="val 3873702"/>
              <a:gd name="f72" fmla="val 4776672"/>
              <a:gd name="f73" fmla="val 3885799"/>
              <a:gd name="f74" fmla="val 4758237"/>
              <a:gd name="f75" fmla="val 3899338"/>
              <a:gd name="f76" fmla="val 4738843"/>
              <a:gd name="f77" fmla="val 3911628"/>
              <a:gd name="f78" fmla="val 4719831"/>
              <a:gd name="f79" fmla="val 3923630"/>
              <a:gd name="f80" fmla="val 4702645"/>
              <a:gd name="f81" fmla="val 3936783"/>
              <a:gd name="f82" fmla="val 4692755"/>
              <a:gd name="f83" fmla="val 3958099"/>
              <a:gd name="f84" fmla="val 4688339"/>
              <a:gd name="f85" fmla="val 3967508"/>
              <a:gd name="f86" fmla="val 4682097"/>
              <a:gd name="f87" fmla="val 3977782"/>
              <a:gd name="f88" fmla="val 4673744"/>
              <a:gd name="f89" fmla="val 3983255"/>
              <a:gd name="f90" fmla="val 4661838"/>
              <a:gd name="f91" fmla="val 3991032"/>
              <a:gd name="f92" fmla="val 4646764"/>
              <a:gd name="f93" fmla="val 3993817"/>
              <a:gd name="f94" fmla="val 4633801"/>
              <a:gd name="f95" fmla="val 4000442"/>
              <a:gd name="f96" fmla="val 4618535"/>
              <a:gd name="f97" fmla="val 4008219"/>
              <a:gd name="f98" fmla="val 4600869"/>
              <a:gd name="f99" fmla="val 4014940"/>
              <a:gd name="f100" fmla="val 4590499"/>
              <a:gd name="f101" fmla="val 4027326"/>
              <a:gd name="f102" fmla="val 4581281"/>
              <a:gd name="f103" fmla="val 4038368"/>
              <a:gd name="f104" fmla="val 4571968"/>
              <a:gd name="f105" fmla="val 4047009"/>
              <a:gd name="f106" fmla="val 4559773"/>
              <a:gd name="f107" fmla="val 4054018"/>
              <a:gd name="f108" fmla="val 4551229"/>
              <a:gd name="f109" fmla="val 4058915"/>
              <a:gd name="f110" fmla="val 4544892"/>
              <a:gd name="f111" fmla="val 4067844"/>
              <a:gd name="f112" fmla="val 4536059"/>
              <a:gd name="f113" fmla="val 4071877"/>
              <a:gd name="f114" fmla="val 4524442"/>
              <a:gd name="f115" fmla="val 4077254"/>
              <a:gd name="f116" fmla="val 4512727"/>
              <a:gd name="f117" fmla="val 4081479"/>
              <a:gd name="f118" fmla="val 4502550"/>
              <a:gd name="f119" fmla="val 4089832"/>
              <a:gd name="f120" fmla="val 4491987"/>
              <a:gd name="f121" fmla="val 4098473"/>
              <a:gd name="f122" fmla="val 4479986"/>
              <a:gd name="f123" fmla="val 4105290"/>
              <a:gd name="f124" fmla="val 4468944"/>
              <a:gd name="f125" fmla="val 4113356"/>
              <a:gd name="f126" fmla="val 4463087"/>
              <a:gd name="f127" fmla="val 4117676"/>
              <a:gd name="f128" fmla="val 4458286"/>
              <a:gd name="f129" fmla="val 4123341"/>
              <a:gd name="f130" fmla="val 4452623"/>
              <a:gd name="f131" fmla="val 4127854"/>
              <a:gd name="f132" fmla="val 4442252"/>
              <a:gd name="f133" fmla="val 4136111"/>
              <a:gd name="f134" fmla="val 4431690"/>
              <a:gd name="f135" fmla="val 4144176"/>
              <a:gd name="f136" fmla="val 4421032"/>
              <a:gd name="f137" fmla="val 4151953"/>
              <a:gd name="f138" fmla="val 4410375"/>
              <a:gd name="f139" fmla="val 4159731"/>
              <a:gd name="f140" fmla="val 4400197"/>
              <a:gd name="f141" fmla="val 4168756"/>
              <a:gd name="f142" fmla="val 4388483"/>
              <a:gd name="f143" fmla="val 4174421"/>
              <a:gd name="f144" fmla="val 4368513"/>
              <a:gd name="f145" fmla="val 4184023"/>
              <a:gd name="f146" fmla="val 4346717"/>
              <a:gd name="f147" fmla="val 4189784"/>
              <a:gd name="f148" fmla="val 4327321"/>
              <a:gd name="f149" fmla="val 4200153"/>
              <a:gd name="f150" fmla="val 4307639"/>
              <a:gd name="f151" fmla="val 4210714"/>
              <a:gd name="f152" fmla="val 4289107"/>
              <a:gd name="f153" fmla="val 4223965"/>
              <a:gd name="f154" fmla="val 4271633"/>
              <a:gd name="f155" fmla="val 4237983"/>
              <a:gd name="f156" fmla="val 4257807"/>
              <a:gd name="f157" fmla="val 4249025"/>
              <a:gd name="f158" fmla="val 4244845"/>
              <a:gd name="f159" fmla="val 4259971"/>
              <a:gd name="f160" fmla="val 4227465"/>
              <a:gd name="f161" fmla="val 4265635"/>
              <a:gd name="f162" fmla="val 4217768"/>
              <a:gd name="f163" fmla="val 4268804"/>
              <a:gd name="f164" fmla="val 4207591"/>
              <a:gd name="f165" fmla="val 4275717"/>
              <a:gd name="f166" fmla="val 4201733"/>
              <a:gd name="f167" fmla="val 4283783"/>
              <a:gd name="f168" fmla="val 4189059"/>
              <a:gd name="f169" fmla="val 4301353"/>
              <a:gd name="f170" fmla="val 4172833"/>
              <a:gd name="f171" fmla="val 4313739"/>
              <a:gd name="f172" fmla="val 4154494"/>
              <a:gd name="f173" fmla="val 4324301"/>
              <a:gd name="f174" fmla="val 4130010"/>
              <a:gd name="f175" fmla="val 4338511"/>
              <a:gd name="f176" fmla="val 4105814"/>
              <a:gd name="f177" fmla="val 4353009"/>
              <a:gd name="f178" fmla="val 4081234"/>
              <a:gd name="f179" fmla="val 4366931"/>
              <a:gd name="f180" fmla="val 4066737"/>
              <a:gd name="f181" fmla="val 4375189"/>
              <a:gd name="f182" fmla="val 4052335"/>
              <a:gd name="f183" fmla="val 4383926"/>
              <a:gd name="f184" fmla="val 4036971"/>
              <a:gd name="f185" fmla="val 4389975"/>
              <a:gd name="f186" fmla="val 4005575"/>
              <a:gd name="f187" fmla="val 4402457"/>
              <a:gd name="f188" fmla="val 3973410"/>
              <a:gd name="f189" fmla="val 4413114"/>
              <a:gd name="f190" fmla="val 3941725"/>
              <a:gd name="f191" fmla="val 4424733"/>
              <a:gd name="f192" fmla="val 3931355"/>
              <a:gd name="f193" fmla="val 4428477"/>
              <a:gd name="f194" fmla="val 3921561"/>
              <a:gd name="f195" fmla="val 4433854"/>
              <a:gd name="f196" fmla="val 3910999"/>
              <a:gd name="f197" fmla="val 4437119"/>
              <a:gd name="f198" fmla="val 3899573"/>
              <a:gd name="f199" fmla="val 4440671"/>
              <a:gd name="f200" fmla="val 3887285"/>
              <a:gd name="f201" fmla="val 4441727"/>
              <a:gd name="f202" fmla="val 3875859"/>
              <a:gd name="f203" fmla="val 4445280"/>
              <a:gd name="f204" fmla="val 3856847"/>
              <a:gd name="f205" fmla="val 4451136"/>
              <a:gd name="f206" fmla="val 3838412"/>
              <a:gd name="f207" fmla="val 4458626"/>
              <a:gd name="f208" fmla="val 3819401"/>
              <a:gd name="f209" fmla="val 4464579"/>
              <a:gd name="f210" fmla="val 3782723"/>
              <a:gd name="f211" fmla="val 4476005"/>
              <a:gd name="f212" fmla="val 3745949"/>
              <a:gd name="f213" fmla="val 4486951"/>
              <a:gd name="f214" fmla="val 3709176"/>
              <a:gd name="f215" fmla="val 4497800"/>
              <a:gd name="f216" fmla="val 3701303"/>
              <a:gd name="f217" fmla="val 4500105"/>
              <a:gd name="f218" fmla="val 3692757"/>
              <a:gd name="f219" fmla="val 4500393"/>
              <a:gd name="f220" fmla="val 3684981"/>
              <a:gd name="f221" fmla="val 4502889"/>
              <a:gd name="f222" fmla="val 3664337"/>
              <a:gd name="f223" fmla="val 4509610"/>
              <a:gd name="f224" fmla="val 3643789"/>
              <a:gd name="f225" fmla="val 4516907"/>
              <a:gd name="f226" fmla="val 3623338"/>
              <a:gd name="f227" fmla="val 4524300"/>
              <a:gd name="f228" fmla="val 3610953"/>
              <a:gd name="f229" fmla="val 4528813"/>
              <a:gd name="f230" fmla="val 3598854"/>
              <a:gd name="f231" fmla="val 4534382"/>
              <a:gd name="f232" fmla="val 3586373"/>
              <a:gd name="f233" fmla="val 4538702"/>
              <a:gd name="f234" fmla="val 3576387"/>
              <a:gd name="f235" fmla="val 4542159"/>
              <a:gd name="f236" fmla="val 3566113"/>
              <a:gd name="f237" fmla="val 4544847"/>
              <a:gd name="f238" fmla="val 3555743"/>
              <a:gd name="f239" fmla="val 4546960"/>
              <a:gd name="f240" fmla="val 3546814"/>
              <a:gd name="f241" fmla="val 4548785"/>
              <a:gd name="f242" fmla="val 3537501"/>
              <a:gd name="f243" fmla="val 4548592"/>
              <a:gd name="f244" fmla="val 3528667"/>
              <a:gd name="f245" fmla="val 4550801"/>
              <a:gd name="f246" fmla="val 3504759"/>
              <a:gd name="f247" fmla="val 4556753"/>
              <a:gd name="f248" fmla="val 3481140"/>
              <a:gd name="f249" fmla="val 4563475"/>
              <a:gd name="f250" fmla="val 3457424"/>
              <a:gd name="f251" fmla="val 4569811"/>
              <a:gd name="f252" fmla="val 3447919"/>
              <a:gd name="f253" fmla="val 4572308"/>
              <a:gd name="f254" fmla="val 3438221"/>
              <a:gd name="f255" fmla="val 4574133"/>
              <a:gd name="f256" fmla="val 3429003"/>
              <a:gd name="f257" fmla="val 4577301"/>
              <a:gd name="f258" fmla="val 3404327"/>
              <a:gd name="f259" fmla="val 4585654"/>
              <a:gd name="f260" fmla="val 3380036"/>
              <a:gd name="f261" fmla="val 4595159"/>
              <a:gd name="f262" fmla="val 3355264"/>
              <a:gd name="f263" fmla="val 4603033"/>
              <a:gd name="f264" fmla="val 3334717"/>
              <a:gd name="f265" fmla="val 4609562"/>
              <a:gd name="f266" fmla="val 3313593"/>
              <a:gd name="f267" fmla="val 4614266"/>
              <a:gd name="f268" fmla="val 3292757"/>
              <a:gd name="f269" fmla="val 4620027"/>
              <a:gd name="f270" fmla="val 3283924"/>
              <a:gd name="f271" fmla="val 4622524"/>
              <a:gd name="f272" fmla="val 3275475"/>
              <a:gd name="f273" fmla="val 4626077"/>
              <a:gd name="f274" fmla="val 3266643"/>
              <a:gd name="f275" fmla="val 4628188"/>
              <a:gd name="f276" fmla="val 3246863"/>
              <a:gd name="f277" fmla="val 4632990"/>
              <a:gd name="f278" fmla="val 3226796"/>
              <a:gd name="f279" fmla="val 4637022"/>
              <a:gd name="f280" fmla="val 3206921"/>
              <a:gd name="f281" fmla="val 4641823"/>
              <a:gd name="f282" fmla="val 3195590"/>
              <a:gd name="f283" fmla="val 4644607"/>
              <a:gd name="f284" fmla="val 3184645"/>
              <a:gd name="f285" fmla="val 4649600"/>
              <a:gd name="f286" fmla="val 3173123"/>
              <a:gd name="f287" fmla="val 4651425"/>
              <a:gd name="f288" fmla="val 3145759"/>
              <a:gd name="f289" fmla="val 4655745"/>
              <a:gd name="f290" fmla="val 3118203"/>
              <a:gd name="f291" fmla="val 4658817"/>
              <a:gd name="f292" fmla="val 3090646"/>
              <a:gd name="f293" fmla="val 4662274"/>
              <a:gd name="f294" fmla="val 3062227"/>
              <a:gd name="f295" fmla="val 4665826"/>
              <a:gd name="f296" fmla="val 3033902"/>
              <a:gd name="f297" fmla="val 4669571"/>
              <a:gd name="f298" fmla="val 3005480"/>
              <a:gd name="f299" fmla="val 4672739"/>
              <a:gd name="f300" fmla="val 2989926"/>
              <a:gd name="f301" fmla="val 4674372"/>
              <a:gd name="f302" fmla="val 2974275"/>
              <a:gd name="f303" fmla="val 4674660"/>
              <a:gd name="f304" fmla="val 2958721"/>
              <a:gd name="f305" fmla="val 4676196"/>
              <a:gd name="f306" fmla="val 2945087"/>
              <a:gd name="f307" fmla="val 4677541"/>
              <a:gd name="f308" fmla="val 2931549"/>
              <a:gd name="f309" fmla="val 4680037"/>
              <a:gd name="f310" fmla="val 2917915"/>
              <a:gd name="f311" fmla="val 4681670"/>
              <a:gd name="f312" fmla="val 2906105"/>
              <a:gd name="f313" fmla="val 4683013"/>
              <a:gd name="f314" fmla="val 2894199"/>
              <a:gd name="f315" fmla="val 4683781"/>
              <a:gd name="f316" fmla="val 2882389"/>
              <a:gd name="f317" fmla="val 4685126"/>
              <a:gd name="f318" fmla="val 2863475"/>
              <a:gd name="f319" fmla="val 4687334"/>
              <a:gd name="f320" fmla="val 2844655"/>
              <a:gd name="f321" fmla="val 4689831"/>
              <a:gd name="f322" fmla="val 2825837"/>
              <a:gd name="f323" fmla="val 4692135"/>
              <a:gd name="f324" fmla="val 2817964"/>
              <a:gd name="f325" fmla="val 4692999"/>
              <a:gd name="f326" fmla="val 2809706"/>
              <a:gd name="f327" fmla="val 4695399"/>
              <a:gd name="f328" fmla="val 2802313"/>
              <a:gd name="f329" fmla="val 4693960"/>
              <a:gd name="f330" fmla="val 2783686"/>
              <a:gd name="f331" fmla="val 4690310"/>
              <a:gd name="f332" fmla="val 2765347"/>
              <a:gd name="f333" fmla="val 4691367"/>
              <a:gd name="f334" fmla="val 2746816"/>
              <a:gd name="f335" fmla="val 4693863"/>
              <a:gd name="f336" fmla="val 2740479"/>
              <a:gd name="f337" fmla="val 4694728"/>
              <a:gd name="f338" fmla="val 2733662"/>
              <a:gd name="f339" fmla="val 4694535"/>
              <a:gd name="f340" fmla="val 2727517"/>
              <a:gd name="f341" fmla="val 4692903"/>
              <a:gd name="f342" fmla="val 2714939"/>
              <a:gd name="f343" fmla="val 4689638"/>
              <a:gd name="f344" fmla="val 2702745"/>
              <a:gd name="f345" fmla="val 4685029"/>
              <a:gd name="f346" fmla="val 2690359"/>
              <a:gd name="f347" fmla="val 4680997"/>
              <a:gd name="f348" fmla="val 2689014"/>
              <a:gd name="f349" fmla="val 4680517"/>
              <a:gd name="f350" fmla="val 2687382"/>
              <a:gd name="f351" fmla="val 4680421"/>
              <a:gd name="f352" fmla="val 2685943"/>
              <a:gd name="f353" fmla="val 4680133"/>
              <a:gd name="f354" fmla="val 2677781"/>
              <a:gd name="f355" fmla="val 4678500"/>
              <a:gd name="f356" fmla="val 2669717"/>
              <a:gd name="f357" fmla="val 4676868"/>
              <a:gd name="f358" fmla="val 2661554"/>
              <a:gd name="f359" fmla="val 4675428"/>
              <a:gd name="f360" fmla="val 2657138"/>
              <a:gd name="f361" fmla="val 2652625"/>
              <a:gd name="f362" fmla="val 4674564"/>
              <a:gd name="f363" fmla="val 2648208"/>
              <a:gd name="f364" fmla="val 4673892"/>
              <a:gd name="f365" fmla="val 2631118"/>
              <a:gd name="f366" fmla="val 4671203"/>
              <a:gd name="f367" fmla="val 2612299"/>
              <a:gd name="f368" fmla="val 4675716"/>
              <a:gd name="f369" fmla="val 2597512"/>
              <a:gd name="f370" fmla="val 4664099"/>
              <a:gd name="f371" fmla="val 2587911"/>
              <a:gd name="f372" fmla="val 4656609"/>
              <a:gd name="f373" fmla="val 2578597"/>
              <a:gd name="f374" fmla="val 4658338"/>
              <a:gd name="f375" fmla="val 2568324"/>
              <a:gd name="f376" fmla="val 4659490"/>
              <a:gd name="f377" fmla="val 2560547"/>
              <a:gd name="f378" fmla="val 4660354"/>
              <a:gd name="f379" fmla="val 2552577"/>
              <a:gd name="f380" fmla="val 4660065"/>
              <a:gd name="f381" fmla="val 2544704"/>
              <a:gd name="f382" fmla="val 4660162"/>
              <a:gd name="f383" fmla="val 2530878"/>
              <a:gd name="f384" fmla="val 4660449"/>
              <a:gd name="f385" fmla="val 2517052"/>
              <a:gd name="f386" fmla="val 4660546"/>
              <a:gd name="f387" fmla="val 2503225"/>
              <a:gd name="f388" fmla="val 4661026"/>
              <a:gd name="f389" fmla="val 2498808"/>
              <a:gd name="f390" fmla="val 4661218"/>
              <a:gd name="f391" fmla="val 2494297"/>
              <a:gd name="f392" fmla="val 4663619"/>
              <a:gd name="f393" fmla="val 2489975"/>
              <a:gd name="f394" fmla="val 4663235"/>
              <a:gd name="f395" fmla="val 2470004"/>
              <a:gd name="f396" fmla="val 4661410"/>
              <a:gd name="f397" fmla="val 2450033"/>
              <a:gd name="f398" fmla="val 4658529"/>
              <a:gd name="f399" fmla="val 2430061"/>
              <a:gd name="f400" fmla="val 4656897"/>
              <a:gd name="f401" fmla="val 2418732"/>
              <a:gd name="f402" fmla="val 4655938"/>
              <a:gd name="f403" fmla="val 2407114"/>
              <a:gd name="f404" fmla="val 4657761"/>
              <a:gd name="f405" fmla="val 2395880"/>
              <a:gd name="f406" fmla="val 4656417"/>
              <a:gd name="f407" fmla="val 2382919"/>
              <a:gd name="f408" fmla="val 4654881"/>
              <a:gd name="f409" fmla="val 2370245"/>
              <a:gd name="f410" fmla="val 4650945"/>
              <a:gd name="f411" fmla="val 2357378"/>
              <a:gd name="f412" fmla="val 4648544"/>
              <a:gd name="f413" fmla="val 2353826"/>
              <a:gd name="f414" fmla="val 4647872"/>
              <a:gd name="f415" fmla="val 2349889"/>
              <a:gd name="f416" fmla="val 4648736"/>
              <a:gd name="f417" fmla="val 2346145"/>
              <a:gd name="f418" fmla="val 4648928"/>
              <a:gd name="f419" fmla="val 2341920"/>
              <a:gd name="f420" fmla="val 4649120"/>
              <a:gd name="f421" fmla="val 2337791"/>
              <a:gd name="f422" fmla="val 4649504"/>
              <a:gd name="f423" fmla="val 2333567"/>
              <a:gd name="f424" fmla="val 2320700"/>
              <a:gd name="f425" fmla="val 4649793"/>
              <a:gd name="f426" fmla="val 2307835"/>
              <a:gd name="f427" fmla="val 2294968"/>
              <a:gd name="f428" fmla="val 4650177"/>
              <a:gd name="f429" fmla="val 2287095"/>
              <a:gd name="f430" fmla="val 4650561"/>
              <a:gd name="f431" fmla="val 2278839"/>
              <a:gd name="f432" fmla="val 4654497"/>
              <a:gd name="f433" fmla="val 2271540"/>
              <a:gd name="f434" fmla="val 4653057"/>
              <a:gd name="f435" fmla="val 2256659"/>
              <a:gd name="f436" fmla="val 4650272"/>
              <a:gd name="f437" fmla="val 2241776"/>
              <a:gd name="f438" fmla="val 4656513"/>
              <a:gd name="f439" fmla="val 2226895"/>
              <a:gd name="f440" fmla="val 4651329"/>
              <a:gd name="f441" fmla="val 2222285"/>
              <a:gd name="f442" fmla="val 2215948"/>
              <a:gd name="f443" fmla="val 4653633"/>
              <a:gd name="f444" fmla="val 2210379"/>
              <a:gd name="f445" fmla="val 4653825"/>
              <a:gd name="f446" fmla="val 2196457"/>
              <a:gd name="f447" fmla="val 4654305"/>
              <a:gd name="f448" fmla="val 2182535"/>
              <a:gd name="f449" fmla="val 4654209"/>
              <a:gd name="f450" fmla="val 2168613"/>
              <a:gd name="f451" fmla="val 4654113"/>
              <a:gd name="f452" fmla="val 2156131"/>
              <a:gd name="f453" fmla="val 4654017"/>
              <a:gd name="f454" fmla="val 2143168"/>
              <a:gd name="f455" fmla="val 4655361"/>
              <a:gd name="f456" fmla="val 2131167"/>
              <a:gd name="f457" fmla="val 4652673"/>
              <a:gd name="f458" fmla="val 2118588"/>
              <a:gd name="f459" fmla="val 2107259"/>
              <a:gd name="f460" fmla="val 2095065"/>
              <a:gd name="f461" fmla="val 4653441"/>
              <a:gd name="f462" fmla="val 2086711"/>
              <a:gd name="f463" fmla="val 4655649"/>
              <a:gd name="f464" fmla="val 2077878"/>
              <a:gd name="f465" fmla="val 2069237"/>
              <a:gd name="f466" fmla="val 2059924"/>
              <a:gd name="f467" fmla="val 4657377"/>
              <a:gd name="f468" fmla="val 2049650"/>
              <a:gd name="f469" fmla="val 2041201"/>
              <a:gd name="f470" fmla="val 2016044"/>
              <a:gd name="f471" fmla="val 4667939"/>
              <a:gd name="f472" fmla="val 1990216"/>
              <a:gd name="f473" fmla="val 4669955"/>
              <a:gd name="f474" fmla="val 1963909"/>
              <a:gd name="f475" fmla="val 1959107"/>
              <a:gd name="f476" fmla="val 1954210"/>
              <a:gd name="f477" fmla="val 4668612"/>
              <a:gd name="f478" fmla="val 1949603"/>
              <a:gd name="f479" fmla="val 4667171"/>
              <a:gd name="f480" fmla="val 1922717"/>
              <a:gd name="f481" fmla="val 1895737"/>
              <a:gd name="f482" fmla="val 4659297"/>
              <a:gd name="f483" fmla="val 1868373"/>
              <a:gd name="f484" fmla="val 4664578"/>
              <a:gd name="f485" fmla="val 1862708"/>
              <a:gd name="f486" fmla="val 4665731"/>
              <a:gd name="f487" fmla="val 1856372"/>
              <a:gd name="f488" fmla="val 4665923"/>
              <a:gd name="f489" fmla="val 1850707"/>
              <a:gd name="f490" fmla="val 4664771"/>
              <a:gd name="f491" fmla="val 1834768"/>
              <a:gd name="f492" fmla="val 1819309"/>
              <a:gd name="f493" fmla="val 4655841"/>
              <a:gd name="f494" fmla="val 1803275"/>
              <a:gd name="f495" fmla="val 1776775"/>
              <a:gd name="f496" fmla="val 1753828"/>
              <a:gd name="f497" fmla="val 4662754"/>
              <a:gd name="f498" fmla="val 1730112"/>
              <a:gd name="f499" fmla="val 4671396"/>
              <a:gd name="f500" fmla="val 1707548"/>
              <a:gd name="f501" fmla="val 4679557"/>
              <a:gd name="f502" fmla="val 1688345"/>
              <a:gd name="f503" fmla="val 4697992"/>
              <a:gd name="f504" fmla="val 1661652"/>
              <a:gd name="f505" fmla="val 1658965"/>
              <a:gd name="f506" fmla="val 4693479"/>
              <a:gd name="f507" fmla="val 1655988"/>
              <a:gd name="f508" fmla="val 4696071"/>
              <a:gd name="f509" fmla="val 1653011"/>
              <a:gd name="f510" fmla="val 4696744"/>
              <a:gd name="f511" fmla="val 1644850"/>
              <a:gd name="f512" fmla="val 4698568"/>
              <a:gd name="f513" fmla="val 1636689"/>
              <a:gd name="f514" fmla="val 4700776"/>
              <a:gd name="f515" fmla="val 1628431"/>
              <a:gd name="f516" fmla="val 4701641"/>
              <a:gd name="f517" fmla="val 1618350"/>
              <a:gd name="f518" fmla="val 4702793"/>
              <a:gd name="f519" fmla="val 1608076"/>
              <a:gd name="f520" fmla="val 4702409"/>
              <a:gd name="f521" fmla="val 1597995"/>
              <a:gd name="f522" fmla="val 4703369"/>
              <a:gd name="f523" fmla="val 1585032"/>
              <a:gd name="f524" fmla="val 4704521"/>
              <a:gd name="f525" fmla="val 1572263"/>
              <a:gd name="f526" fmla="val 1559396"/>
              <a:gd name="f527" fmla="val 1549026"/>
              <a:gd name="f528" fmla="val 1538753"/>
              <a:gd name="f529" fmla="val 4704041"/>
              <a:gd name="f530" fmla="val 1528480"/>
              <a:gd name="f531" fmla="val 4702312"/>
              <a:gd name="f532" fmla="val 1513981"/>
              <a:gd name="f533" fmla="val 4699912"/>
              <a:gd name="f534" fmla="val 1498042"/>
              <a:gd name="f535" fmla="val 4700584"/>
              <a:gd name="f536" fmla="val 1485272"/>
              <a:gd name="f537" fmla="val 4694439"/>
              <a:gd name="f538" fmla="val 1471639"/>
              <a:gd name="f539" fmla="val 4687910"/>
              <a:gd name="f540" fmla="val 1458676"/>
              <a:gd name="f541" fmla="val 4684934"/>
              <a:gd name="f542" fmla="val 1444562"/>
              <a:gd name="f543" fmla="val 4686950"/>
              <a:gd name="f544" fmla="val 1439857"/>
              <a:gd name="f545" fmla="val 4687622"/>
              <a:gd name="f546" fmla="val 1433808"/>
              <a:gd name="f547" fmla="val 4691655"/>
              <a:gd name="f548" fmla="val 1431696"/>
              <a:gd name="f549" fmla="val 4695783"/>
              <a:gd name="f550" fmla="val 1426991"/>
              <a:gd name="f551" fmla="val 4705001"/>
              <a:gd name="f552" fmla="val 1420559"/>
              <a:gd name="f553" fmla="val 4706634"/>
              <a:gd name="f554" fmla="val 1411821"/>
              <a:gd name="f555" fmla="val 4703464"/>
              <a:gd name="f556" fmla="val 1404236"/>
              <a:gd name="f557" fmla="val 1394922"/>
              <a:gd name="f558" fmla="val 4699432"/>
              <a:gd name="f559" fmla="val 1389738"/>
              <a:gd name="f560" fmla="val 4694247"/>
              <a:gd name="f561" fmla="val 1375047"/>
              <a:gd name="f562" fmla="val 1356324"/>
              <a:gd name="f563" fmla="val 4679077"/>
              <a:gd name="f564" fmla="val 1338081"/>
              <a:gd name="f565" fmla="val 4675141"/>
              <a:gd name="f566" fmla="val 1326945"/>
              <a:gd name="f567" fmla="val 1316574"/>
              <a:gd name="f568" fmla="val 4672644"/>
              <a:gd name="f569" fmla="val 1305436"/>
              <a:gd name="f570" fmla="val 4674276"/>
              <a:gd name="f571" fmla="val 1281241"/>
              <a:gd name="f572" fmla="val 4677925"/>
              <a:gd name="f573" fmla="val 1257717"/>
              <a:gd name="f574" fmla="val 1234481"/>
              <a:gd name="f575" fmla="val 4666115"/>
              <a:gd name="f576" fmla="val 1219118"/>
              <a:gd name="f577" fmla="val 4661698"/>
              <a:gd name="f578" fmla="val 1203372"/>
              <a:gd name="f579" fmla="val 4659010"/>
              <a:gd name="f580" fmla="val 1188106"/>
              <a:gd name="f581" fmla="val 1176680"/>
              <a:gd name="f582" fmla="val 4651041"/>
              <a:gd name="f583" fmla="val 1165255"/>
              <a:gd name="f584" fmla="val 4646912"/>
              <a:gd name="f585" fmla="val 1154790"/>
              <a:gd name="f586" fmla="val 4641343"/>
              <a:gd name="f587" fmla="val 1139618"/>
              <a:gd name="f588" fmla="val 4633181"/>
              <a:gd name="f589" fmla="val 1126369"/>
              <a:gd name="f590" fmla="val 4620891"/>
              <a:gd name="f591" fmla="val 1107069"/>
              <a:gd name="f592" fmla="val 4624156"/>
              <a:gd name="f593" fmla="val 1090074"/>
              <a:gd name="f594" fmla="val 4627036"/>
              <a:gd name="f595" fmla="val 1074713"/>
              <a:gd name="f596" fmla="val 4620988"/>
              <a:gd name="f597" fmla="val 1059158"/>
              <a:gd name="f598" fmla="val 4615227"/>
              <a:gd name="f599" fmla="val 1047732"/>
              <a:gd name="f600" fmla="val 4611002"/>
              <a:gd name="f601" fmla="val 1036308"/>
              <a:gd name="f602" fmla="val 4606681"/>
              <a:gd name="f603" fmla="val 1024496"/>
              <a:gd name="f604" fmla="val 4603993"/>
              <a:gd name="f605" fmla="val 1010478"/>
              <a:gd name="f606" fmla="val 4600824"/>
              <a:gd name="f607" fmla="val 994635"/>
              <a:gd name="f608" fmla="val 4602169"/>
              <a:gd name="f609" fmla="val 982153"/>
              <a:gd name="f610" fmla="val 4596311"/>
              <a:gd name="f611" fmla="val 969095"/>
              <a:gd name="f612" fmla="val 4590166"/>
              <a:gd name="f613" fmla="val 958246"/>
              <a:gd name="f614" fmla="val 4594295"/>
              <a:gd name="f615" fmla="val 946628"/>
              <a:gd name="f616" fmla="val 4596024"/>
              <a:gd name="f617" fmla="val 928097"/>
              <a:gd name="f618" fmla="val 4598712"/>
              <a:gd name="f619" fmla="val 909661"/>
              <a:gd name="f620" fmla="val 4603705"/>
              <a:gd name="f621" fmla="val 890939"/>
              <a:gd name="f622" fmla="val 4597368"/>
              <a:gd name="f623" fmla="val 868184"/>
              <a:gd name="f624" fmla="val 4589687"/>
              <a:gd name="f625" fmla="val 845620"/>
              <a:gd name="f626" fmla="val 4581430"/>
              <a:gd name="f627" fmla="val 822769"/>
              <a:gd name="f628" fmla="val 813934"/>
              <a:gd name="f629" fmla="val 4571347"/>
              <a:gd name="f630" fmla="val 804431"/>
              <a:gd name="f631" fmla="val 4570195"/>
              <a:gd name="f632" fmla="val 795212"/>
              <a:gd name="f633" fmla="val 4568947"/>
              <a:gd name="f634" fmla="val 786476"/>
              <a:gd name="f635" fmla="val 4567891"/>
              <a:gd name="f636" fmla="val 776010"/>
              <a:gd name="f637" fmla="val 4570579"/>
              <a:gd name="f638" fmla="val 769288"/>
              <a:gd name="f639" fmla="val 4566547"/>
              <a:gd name="f640" fmla="val 752005"/>
              <a:gd name="f641" fmla="val 4556178"/>
              <a:gd name="f642" fmla="val 734243"/>
              <a:gd name="f643" fmla="val 4551089"/>
              <a:gd name="f644" fmla="val 714271"/>
              <a:gd name="f645" fmla="val 706781"/>
              <a:gd name="f646" fmla="val 699484"/>
              <a:gd name="f647" fmla="val 4546768"/>
              <a:gd name="f648" fmla="val 691900"/>
              <a:gd name="f649" fmla="val 4545999"/>
              <a:gd name="f650" fmla="val 681529"/>
              <a:gd name="f651" fmla="val 4545040"/>
              <a:gd name="f652" fmla="val 669623"/>
              <a:gd name="f653" fmla="val 4542447"/>
              <a:gd name="f654" fmla="val 660598"/>
              <a:gd name="f655" fmla="val 4546096"/>
              <a:gd name="f656" fmla="val 639379"/>
              <a:gd name="f657" fmla="val 4554737"/>
              <a:gd name="f658" fmla="val 622193"/>
              <a:gd name="f659" fmla="val 4547536"/>
              <a:gd name="f660" fmla="val 603662"/>
              <a:gd name="f661" fmla="val 4538991"/>
              <a:gd name="f662" fmla="val 585418"/>
              <a:gd name="f663" fmla="val 4530541"/>
              <a:gd name="f664" fmla="val 566215"/>
              <a:gd name="f665" fmla="val 4523821"/>
              <a:gd name="f666" fmla="val 546821"/>
              <a:gd name="f667" fmla="val 4518251"/>
              <a:gd name="f668" fmla="val 539524"/>
              <a:gd name="f669" fmla="val 4516235"/>
              <a:gd name="f670" fmla="val 530787"/>
              <a:gd name="f671" fmla="val 4519596"/>
              <a:gd name="f672" fmla="val 522721"/>
              <a:gd name="f673" fmla="val 4520267"/>
              <a:gd name="f674" fmla="val 519840"/>
              <a:gd name="f675" fmla="val 4520460"/>
              <a:gd name="f676" fmla="val 516671"/>
              <a:gd name="f677" fmla="val 4520748"/>
              <a:gd name="f678" fmla="val 514080"/>
              <a:gd name="f679" fmla="val 4519788"/>
              <a:gd name="f680" fmla="val 489020"/>
              <a:gd name="f681" fmla="val 4510570"/>
              <a:gd name="f682" fmla="val 463575"/>
              <a:gd name="f683" fmla="val 4503561"/>
              <a:gd name="f684" fmla="val 436404"/>
              <a:gd name="f685" fmla="val 4508361"/>
              <a:gd name="f686" fmla="val 433908"/>
              <a:gd name="f687" fmla="val 4508842"/>
              <a:gd name="f688" fmla="val 431123"/>
              <a:gd name="f689" fmla="val 4507786"/>
              <a:gd name="f690" fmla="val 428626"/>
              <a:gd name="f691" fmla="val 4507114"/>
              <a:gd name="f692" fmla="val 416432"/>
              <a:gd name="f693" fmla="val 4503657"/>
              <a:gd name="f694" fmla="val 404526"/>
              <a:gd name="f695" fmla="val 4498184"/>
              <a:gd name="f696" fmla="val 392141"/>
              <a:gd name="f697" fmla="val 4496936"/>
              <a:gd name="f698" fmla="val 361608"/>
              <a:gd name="f699" fmla="val 4493864"/>
              <a:gd name="f700" fmla="val 330884"/>
              <a:gd name="f701" fmla="val 4492615"/>
              <a:gd name="f702" fmla="val 300157"/>
              <a:gd name="f703" fmla="val 4490599"/>
              <a:gd name="f704" fmla="val 298237"/>
              <a:gd name="f705" fmla="val 4490503"/>
              <a:gd name="f706" fmla="val 296221"/>
              <a:gd name="f707" fmla="val 294493"/>
              <a:gd name="f708" fmla="val 4489831"/>
              <a:gd name="f709" fmla="val 283163"/>
              <a:gd name="f710" fmla="val 4485702"/>
              <a:gd name="f711" fmla="val 273274"/>
              <a:gd name="f712" fmla="val 4487047"/>
              <a:gd name="f713" fmla="val 263671"/>
              <a:gd name="f714" fmla="val 4494919"/>
              <a:gd name="f715" fmla="val 259447"/>
              <a:gd name="f716" fmla="val 4498376"/>
              <a:gd name="f717" fmla="val 253686"/>
              <a:gd name="f718" fmla="val 4500200"/>
              <a:gd name="f719" fmla="val 248406"/>
              <a:gd name="f720" fmla="val 4502121"/>
              <a:gd name="f721" fmla="val 240628"/>
              <a:gd name="f722" fmla="val 4505002"/>
              <a:gd name="f723" fmla="val 232659"/>
              <a:gd name="f724" fmla="val 224594"/>
              <a:gd name="f725" fmla="val 216624"/>
              <a:gd name="f726" fmla="val 4511338"/>
              <a:gd name="f727" fmla="val 208079"/>
              <a:gd name="f728" fmla="val 4513738"/>
              <a:gd name="f729" fmla="val 200398"/>
              <a:gd name="f730" fmla="val 4512395"/>
              <a:gd name="f731" fmla="val 186572"/>
              <a:gd name="f732" fmla="val 4509994"/>
              <a:gd name="f733" fmla="val 173417"/>
              <a:gd name="f734" fmla="val 4504618"/>
              <a:gd name="f735" fmla="val 159783"/>
              <a:gd name="f736" fmla="val 4501064"/>
              <a:gd name="f737" fmla="val 155079"/>
              <a:gd name="f738" fmla="val 4499816"/>
              <a:gd name="f739" fmla="val 149893"/>
              <a:gd name="f740" fmla="val 4500009"/>
              <a:gd name="f741" fmla="val 144997"/>
              <a:gd name="f742" fmla="val 4499912"/>
              <a:gd name="f743" fmla="val 133763"/>
              <a:gd name="f744" fmla="val 4499625"/>
              <a:gd name="f745" fmla="val 122241"/>
              <a:gd name="f746" fmla="val 4502409"/>
              <a:gd name="f747" fmla="val 112064"/>
              <a:gd name="f748" fmla="val 4494440"/>
              <a:gd name="f749" fmla="val 102655"/>
              <a:gd name="f750" fmla="val 93148"/>
              <a:gd name="f751" fmla="val 4489158"/>
              <a:gd name="f752" fmla="val 83259"/>
              <a:gd name="f753" fmla="val 4494824"/>
              <a:gd name="f754" fmla="val 76154"/>
              <a:gd name="f755" fmla="val 4498857"/>
              <a:gd name="f756" fmla="val 68090"/>
              <a:gd name="f757" fmla="val 4502025"/>
              <a:gd name="f758" fmla="val 60120"/>
              <a:gd name="f759" fmla="val 49174"/>
              <a:gd name="f760" fmla="val 4505673"/>
              <a:gd name="f761" fmla="val 38324"/>
              <a:gd name="f762" fmla="val 4506538"/>
              <a:gd name="f763" fmla="val 26514"/>
              <a:gd name="f764" fmla="val 4505289"/>
              <a:gd name="f765" fmla="val 18161"/>
              <a:gd name="f766" fmla="val 4504425"/>
              <a:gd name="f767" fmla="val 11343"/>
              <a:gd name="f768" fmla="val 4504041"/>
              <a:gd name="f769" fmla="val 4814"/>
              <a:gd name="f770" fmla="val 4498952"/>
              <a:gd name="f771" fmla="val 3759"/>
              <a:gd name="f772" fmla="val 1839"/>
              <a:gd name="f773" fmla="val 4497992"/>
              <a:gd name="f774" fmla="val 398"/>
              <a:gd name="f775" fmla="val 4498089"/>
              <a:gd name="f776" fmla="val 4498087"/>
              <a:gd name="f777" fmla="+- 0 0 -90"/>
              <a:gd name="f778" fmla="*/ f3 1 5260975"/>
              <a:gd name="f779" fmla="*/ f4 1 4707593"/>
              <a:gd name="f780" fmla="+- f7 0 f5"/>
              <a:gd name="f781" fmla="+- f6 0 f5"/>
              <a:gd name="f782" fmla="*/ f777 f0 1"/>
              <a:gd name="f783" fmla="*/ f781 1 5260975"/>
              <a:gd name="f784" fmla="*/ f780 1 4707593"/>
              <a:gd name="f785" fmla="*/ 0 f781 1"/>
              <a:gd name="f786" fmla="*/ 0 f780 1"/>
              <a:gd name="f787" fmla="*/ 5260975 f781 1"/>
              <a:gd name="f788" fmla="*/ 3296937 f780 1"/>
              <a:gd name="f789" fmla="*/ 3518571 f780 1"/>
              <a:gd name="f790" fmla="*/ 5226504 f781 1"/>
              <a:gd name="f791" fmla="*/ 3534000 f780 1"/>
              <a:gd name="f792" fmla="*/ 5206341 f781 1"/>
              <a:gd name="f793" fmla="*/ 3542065 f780 1"/>
              <a:gd name="f794" fmla="*/ 5123287 f781 1"/>
              <a:gd name="f795" fmla="*/ 3594010 f780 1"/>
              <a:gd name="f796" fmla="*/ 5048107 f781 1"/>
              <a:gd name="f797" fmla="*/ 3658244 f780 1"/>
              <a:gd name="f798" fmla="*/ 4992899 f781 1"/>
              <a:gd name="f799" fmla="*/ 3734479 f780 1"/>
              <a:gd name="f800" fmla="*/ 4977440 f781 1"/>
              <a:gd name="f801" fmla="*/ 3752627 f780 1"/>
              <a:gd name="f802" fmla="*/ 4935194 f781 1"/>
              <a:gd name="f803" fmla="*/ 3775382 f780 1"/>
              <a:gd name="f804" fmla="*/ 4897844 f781 1"/>
              <a:gd name="f805" fmla="*/ 3792472 f780 1"/>
              <a:gd name="f806" fmla="*/ 4870767 f781 1"/>
              <a:gd name="f807" fmla="*/ 3811388 f780 1"/>
              <a:gd name="f808" fmla="*/ 4847917 f781 1"/>
              <a:gd name="f809" fmla="*/ 3828767 f780 1"/>
              <a:gd name="f810" fmla="*/ 4796163 f781 1"/>
              <a:gd name="f811" fmla="*/ 3873702 f780 1"/>
              <a:gd name="f812" fmla="*/ 4738843 f781 1"/>
              <a:gd name="f813" fmla="*/ 3911628 f780 1"/>
              <a:gd name="f814" fmla="*/ 4692755 f781 1"/>
              <a:gd name="f815" fmla="*/ 3958099 f780 1"/>
              <a:gd name="f816" fmla="*/ 4673744 f781 1"/>
              <a:gd name="f817" fmla="*/ 3983255 f780 1"/>
              <a:gd name="f818" fmla="*/ 4633801 f781 1"/>
              <a:gd name="f819" fmla="*/ 4000442 f780 1"/>
              <a:gd name="f820" fmla="*/ 4590499 f781 1"/>
              <a:gd name="f821" fmla="*/ 4027326 f780 1"/>
              <a:gd name="f822" fmla="*/ 4559773 f781 1"/>
              <a:gd name="f823" fmla="*/ 4054018 f780 1"/>
              <a:gd name="f824" fmla="*/ 4536059 f781 1"/>
              <a:gd name="f825" fmla="*/ 4071877 f780 1"/>
              <a:gd name="f826" fmla="*/ 4502550 f781 1"/>
              <a:gd name="f827" fmla="*/ 4089832 f780 1"/>
              <a:gd name="f828" fmla="*/ 4468944 f781 1"/>
              <a:gd name="f829" fmla="*/ 4113356 f780 1"/>
              <a:gd name="f830" fmla="*/ 4452623 f781 1"/>
              <a:gd name="f831" fmla="*/ 4127854 f780 1"/>
              <a:gd name="f832" fmla="*/ 4421032 f781 1"/>
              <a:gd name="f833" fmla="*/ 4151953 f780 1"/>
              <a:gd name="f834" fmla="*/ 4388483 f781 1"/>
              <a:gd name="f835" fmla="*/ 4174421 f780 1"/>
              <a:gd name="f836" fmla="*/ 4327321 f781 1"/>
              <a:gd name="f837" fmla="*/ 4200153 f780 1"/>
              <a:gd name="f838" fmla="*/ 4271633 f781 1"/>
              <a:gd name="f839" fmla="*/ 4237983 f780 1"/>
              <a:gd name="f840" fmla="*/ 4227465 f781 1"/>
              <a:gd name="f841" fmla="*/ 4265635 f780 1"/>
              <a:gd name="f842" fmla="*/ 4201733 f781 1"/>
              <a:gd name="f843" fmla="*/ 4283783 f780 1"/>
              <a:gd name="f844" fmla="*/ 4154494 f781 1"/>
              <a:gd name="f845" fmla="*/ 4324301 f780 1"/>
              <a:gd name="f846" fmla="*/ 4081234 f781 1"/>
              <a:gd name="f847" fmla="*/ 4366931 f780 1"/>
              <a:gd name="f848" fmla="*/ 4036971 f781 1"/>
              <a:gd name="f849" fmla="*/ 4389975 f780 1"/>
              <a:gd name="f850" fmla="*/ 3941725 f781 1"/>
              <a:gd name="f851" fmla="*/ 4424733 f780 1"/>
              <a:gd name="f852" fmla="*/ 3910999 f781 1"/>
              <a:gd name="f853" fmla="*/ 4437119 f780 1"/>
              <a:gd name="f854" fmla="*/ 3875859 f781 1"/>
              <a:gd name="f855" fmla="*/ 4445280 f780 1"/>
              <a:gd name="f856" fmla="*/ 3819401 f781 1"/>
              <a:gd name="f857" fmla="*/ 4464579 f780 1"/>
              <a:gd name="f858" fmla="*/ 3709176 f781 1"/>
              <a:gd name="f859" fmla="*/ 4497800 f780 1"/>
              <a:gd name="f860" fmla="*/ 3684981 f781 1"/>
              <a:gd name="f861" fmla="*/ 4502889 f780 1"/>
              <a:gd name="f862" fmla="*/ 3623338 f781 1"/>
              <a:gd name="f863" fmla="*/ 4524300 f780 1"/>
              <a:gd name="f864" fmla="*/ 3586373 f781 1"/>
              <a:gd name="f865" fmla="*/ 4538702 f780 1"/>
              <a:gd name="f866" fmla="*/ 3555743 f781 1"/>
              <a:gd name="f867" fmla="*/ 4546960 f780 1"/>
              <a:gd name="f868" fmla="*/ 3528667 f781 1"/>
              <a:gd name="f869" fmla="*/ 4550801 f780 1"/>
              <a:gd name="f870" fmla="*/ 3457424 f781 1"/>
              <a:gd name="f871" fmla="*/ 4569811 f780 1"/>
              <a:gd name="f872" fmla="*/ 3429003 f781 1"/>
              <a:gd name="f873" fmla="*/ 4577301 f780 1"/>
              <a:gd name="f874" fmla="*/ 3355264 f781 1"/>
              <a:gd name="f875" fmla="*/ 4603033 f780 1"/>
              <a:gd name="f876" fmla="*/ 3292757 f781 1"/>
              <a:gd name="f877" fmla="*/ 4620027 f780 1"/>
              <a:gd name="f878" fmla="*/ 3266643 f781 1"/>
              <a:gd name="f879" fmla="*/ 4628188 f780 1"/>
              <a:gd name="f880" fmla="*/ 3206921 f781 1"/>
              <a:gd name="f881" fmla="*/ 4641823 f780 1"/>
              <a:gd name="f882" fmla="*/ 3173123 f781 1"/>
              <a:gd name="f883" fmla="*/ 4651425 f780 1"/>
              <a:gd name="f884" fmla="*/ 3090646 f781 1"/>
              <a:gd name="f885" fmla="*/ 4662274 f780 1"/>
              <a:gd name="f886" fmla="*/ 3005480 f781 1"/>
              <a:gd name="f887" fmla="*/ 4672739 f780 1"/>
              <a:gd name="f888" fmla="*/ 2958721 f781 1"/>
              <a:gd name="f889" fmla="*/ 4676196 f780 1"/>
              <a:gd name="f890" fmla="*/ 2917915 f781 1"/>
              <a:gd name="f891" fmla="*/ 4681670 f780 1"/>
              <a:gd name="f892" fmla="*/ 2882389 f781 1"/>
              <a:gd name="f893" fmla="*/ 4685126 f780 1"/>
              <a:gd name="f894" fmla="*/ 2825837 f781 1"/>
              <a:gd name="f895" fmla="*/ 4692135 f780 1"/>
              <a:gd name="f896" fmla="*/ 2802313 f781 1"/>
              <a:gd name="f897" fmla="*/ 4693960 f780 1"/>
              <a:gd name="f898" fmla="*/ 2746816 f781 1"/>
              <a:gd name="f899" fmla="*/ 4693863 f780 1"/>
              <a:gd name="f900" fmla="*/ 2727517 f781 1"/>
              <a:gd name="f901" fmla="*/ 4692903 f780 1"/>
              <a:gd name="f902" fmla="*/ 2690359 f781 1"/>
              <a:gd name="f903" fmla="*/ 4680997 f780 1"/>
              <a:gd name="f904" fmla="*/ 2685943 f781 1"/>
              <a:gd name="f905" fmla="*/ 4680133 f780 1"/>
              <a:gd name="f906" fmla="*/ 2661554 f781 1"/>
              <a:gd name="f907" fmla="*/ 4675428 f780 1"/>
              <a:gd name="f908" fmla="*/ 2648208 f781 1"/>
              <a:gd name="f909" fmla="*/ 4673892 f780 1"/>
              <a:gd name="f910" fmla="*/ 2597512 f781 1"/>
              <a:gd name="f911" fmla="*/ 4664099 f780 1"/>
              <a:gd name="f912" fmla="*/ 2568324 f781 1"/>
              <a:gd name="f913" fmla="*/ 4659490 f780 1"/>
              <a:gd name="f914" fmla="*/ 2544704 f781 1"/>
              <a:gd name="f915" fmla="*/ 4660162 f780 1"/>
              <a:gd name="f916" fmla="*/ 2503225 f781 1"/>
              <a:gd name="f917" fmla="*/ 4661026 f780 1"/>
              <a:gd name="f918" fmla="*/ 2489975 f781 1"/>
              <a:gd name="f919" fmla="*/ 4663235 f780 1"/>
              <a:gd name="f920" fmla="*/ 2430061 f781 1"/>
              <a:gd name="f921" fmla="*/ 4656897 f780 1"/>
              <a:gd name="f922" fmla="*/ 2395880 f781 1"/>
              <a:gd name="f923" fmla="*/ 4656417 f780 1"/>
              <a:gd name="f924" fmla="*/ 2357378 f781 1"/>
              <a:gd name="f925" fmla="*/ 4648544 f780 1"/>
              <a:gd name="f926" fmla="*/ 2346145 f781 1"/>
              <a:gd name="f927" fmla="*/ 4648928 f780 1"/>
              <a:gd name="f928" fmla="*/ 2333567 f781 1"/>
              <a:gd name="f929" fmla="*/ 4649600 f780 1"/>
              <a:gd name="f930" fmla="*/ 2294968 f781 1"/>
              <a:gd name="f931" fmla="*/ 4650177 f780 1"/>
              <a:gd name="f932" fmla="*/ 2271540 f781 1"/>
              <a:gd name="f933" fmla="*/ 4653057 f780 1"/>
              <a:gd name="f934" fmla="*/ 2226895 f781 1"/>
              <a:gd name="f935" fmla="*/ 4651329 f780 1"/>
              <a:gd name="f936" fmla="*/ 2210379 f781 1"/>
              <a:gd name="f937" fmla="*/ 4653825 f780 1"/>
              <a:gd name="f938" fmla="*/ 2168613 f781 1"/>
              <a:gd name="f939" fmla="*/ 4654113 f780 1"/>
              <a:gd name="f940" fmla="*/ 2131167 f781 1"/>
              <a:gd name="f941" fmla="*/ 4652673 f780 1"/>
              <a:gd name="f942" fmla="*/ 2095065 f781 1"/>
              <a:gd name="f943" fmla="*/ 4653441 f780 1"/>
              <a:gd name="f944" fmla="*/ 2069237 f781 1"/>
              <a:gd name="f945" fmla="*/ 4656609 f780 1"/>
              <a:gd name="f946" fmla="*/ 2041201 f781 1"/>
              <a:gd name="f947" fmla="*/ 4658529 f780 1"/>
              <a:gd name="f948" fmla="*/ 1963909 f781 1"/>
              <a:gd name="f949" fmla="*/ 4669955 f780 1"/>
              <a:gd name="f950" fmla="*/ 1949603 f781 1"/>
              <a:gd name="f951" fmla="*/ 4667171 f780 1"/>
              <a:gd name="f952" fmla="*/ 1868373 f781 1"/>
              <a:gd name="f953" fmla="*/ 4664578 f780 1"/>
              <a:gd name="f954" fmla="*/ 1850707 f781 1"/>
              <a:gd name="f955" fmla="*/ 4664771 f780 1"/>
              <a:gd name="f956" fmla="*/ 1803275 f781 1"/>
              <a:gd name="f957" fmla="*/ 1730112 f781 1"/>
              <a:gd name="f958" fmla="*/ 4671396 f780 1"/>
              <a:gd name="f959" fmla="*/ 1661652 f781 1"/>
              <a:gd name="f960" fmla="*/ 1653011 f781 1"/>
              <a:gd name="f961" fmla="*/ 4696744 f780 1"/>
              <a:gd name="f962" fmla="*/ 1628431 f781 1"/>
              <a:gd name="f963" fmla="*/ 4701641 f780 1"/>
              <a:gd name="f964" fmla="*/ 1597995 f781 1"/>
              <a:gd name="f965" fmla="*/ 4703369 f780 1"/>
              <a:gd name="f966" fmla="*/ 1559396 f781 1"/>
              <a:gd name="f967" fmla="*/ 4707593 f780 1"/>
              <a:gd name="f968" fmla="*/ 1528480 f781 1"/>
              <a:gd name="f969" fmla="*/ 4702312 f780 1"/>
              <a:gd name="f970" fmla="*/ 1485272 f781 1"/>
              <a:gd name="f971" fmla="*/ 4694439 f780 1"/>
              <a:gd name="f972" fmla="*/ 1444562 f781 1"/>
              <a:gd name="f973" fmla="*/ 4686950 f780 1"/>
              <a:gd name="f974" fmla="*/ 1431696 f781 1"/>
              <a:gd name="f975" fmla="*/ 4695783 f780 1"/>
              <a:gd name="f976" fmla="*/ 1411821 f781 1"/>
              <a:gd name="f977" fmla="*/ 4703464 f780 1"/>
              <a:gd name="f978" fmla="*/ 1389738 f781 1"/>
              <a:gd name="f979" fmla="*/ 4694247 f780 1"/>
              <a:gd name="f980" fmla="*/ 1338081 f781 1"/>
              <a:gd name="f981" fmla="*/ 4675141 f780 1"/>
              <a:gd name="f982" fmla="*/ 1305436 f781 1"/>
              <a:gd name="f983" fmla="*/ 4674276 f780 1"/>
              <a:gd name="f984" fmla="*/ 1234481 f781 1"/>
              <a:gd name="f985" fmla="*/ 4666115 f780 1"/>
              <a:gd name="f986" fmla="*/ 1188106 f781 1"/>
              <a:gd name="f987" fmla="*/ 4654497 f780 1"/>
              <a:gd name="f988" fmla="*/ 1154790 f781 1"/>
              <a:gd name="f989" fmla="*/ 4641343 f780 1"/>
              <a:gd name="f990" fmla="*/ 1107069 f781 1"/>
              <a:gd name="f991" fmla="*/ 4624156 f780 1"/>
              <a:gd name="f992" fmla="*/ 1059158 f781 1"/>
              <a:gd name="f993" fmla="*/ 4615227 f780 1"/>
              <a:gd name="f994" fmla="*/ 1024496 f781 1"/>
              <a:gd name="f995" fmla="*/ 4603993 f780 1"/>
              <a:gd name="f996" fmla="*/ 982153 f781 1"/>
              <a:gd name="f997" fmla="*/ 4596311 f780 1"/>
              <a:gd name="f998" fmla="*/ 946628 f781 1"/>
              <a:gd name="f999" fmla="*/ 4596024 f780 1"/>
              <a:gd name="f1000" fmla="*/ 890939 f781 1"/>
              <a:gd name="f1001" fmla="*/ 4597368 f780 1"/>
              <a:gd name="f1002" fmla="*/ 822769 f781 1"/>
              <a:gd name="f1003" fmla="*/ 4574133 f780 1"/>
              <a:gd name="f1004" fmla="*/ 795212 f781 1"/>
              <a:gd name="f1005" fmla="*/ 4568947 f780 1"/>
              <a:gd name="f1006" fmla="*/ 769288 f781 1"/>
              <a:gd name="f1007" fmla="*/ 4566547 f780 1"/>
              <a:gd name="f1008" fmla="*/ 714271 f781 1"/>
              <a:gd name="f1009" fmla="*/ 4551089 f780 1"/>
              <a:gd name="f1010" fmla="*/ 691900 f781 1"/>
              <a:gd name="f1011" fmla="*/ 4545999 f780 1"/>
              <a:gd name="f1012" fmla="*/ 660598 f781 1"/>
              <a:gd name="f1013" fmla="*/ 4546096 f780 1"/>
              <a:gd name="f1014" fmla="*/ 603662 f781 1"/>
              <a:gd name="f1015" fmla="*/ 4538991 f780 1"/>
              <a:gd name="f1016" fmla="*/ 546821 f781 1"/>
              <a:gd name="f1017" fmla="*/ 4518251 f780 1"/>
              <a:gd name="f1018" fmla="*/ 522721 f781 1"/>
              <a:gd name="f1019" fmla="*/ 4520267 f780 1"/>
              <a:gd name="f1020" fmla="*/ 514080 f781 1"/>
              <a:gd name="f1021" fmla="*/ 4519788 f780 1"/>
              <a:gd name="f1022" fmla="*/ 436404 f781 1"/>
              <a:gd name="f1023" fmla="*/ 4508361 f780 1"/>
              <a:gd name="f1024" fmla="*/ 428626 f781 1"/>
              <a:gd name="f1025" fmla="*/ 4507114 f780 1"/>
              <a:gd name="f1026" fmla="*/ 392141 f781 1"/>
              <a:gd name="f1027" fmla="*/ 4496936 f780 1"/>
              <a:gd name="f1028" fmla="*/ 300157 f781 1"/>
              <a:gd name="f1029" fmla="*/ 4490599 f780 1"/>
              <a:gd name="f1030" fmla="*/ 294493 f781 1"/>
              <a:gd name="f1031" fmla="*/ 4489831 f780 1"/>
              <a:gd name="f1032" fmla="*/ 263671 f781 1"/>
              <a:gd name="f1033" fmla="*/ 4494919 f780 1"/>
              <a:gd name="f1034" fmla="*/ 248406 f781 1"/>
              <a:gd name="f1035" fmla="*/ 4502121 f780 1"/>
              <a:gd name="f1036" fmla="*/ 224594 f781 1"/>
              <a:gd name="f1037" fmla="*/ 4509610 f780 1"/>
              <a:gd name="f1038" fmla="*/ 200398 f781 1"/>
              <a:gd name="f1039" fmla="*/ 4512395 f780 1"/>
              <a:gd name="f1040" fmla="*/ 159783 f781 1"/>
              <a:gd name="f1041" fmla="*/ 4501064 f780 1"/>
              <a:gd name="f1042" fmla="*/ 144997 f781 1"/>
              <a:gd name="f1043" fmla="*/ 4499912 f780 1"/>
              <a:gd name="f1044" fmla="*/ 112064 f781 1"/>
              <a:gd name="f1045" fmla="*/ 4494440 f780 1"/>
              <a:gd name="f1046" fmla="*/ 83259 f781 1"/>
              <a:gd name="f1047" fmla="*/ 4494824 f780 1"/>
              <a:gd name="f1048" fmla="*/ 60120 f781 1"/>
              <a:gd name="f1049" fmla="*/ 4503561 f780 1"/>
              <a:gd name="f1050" fmla="*/ 26514 f781 1"/>
              <a:gd name="f1051" fmla="*/ 4505289 f780 1"/>
              <a:gd name="f1052" fmla="*/ 4814 f781 1"/>
              <a:gd name="f1053" fmla="*/ 4498952 f780 1"/>
              <a:gd name="f1054" fmla="*/ 398 f781 1"/>
              <a:gd name="f1055" fmla="*/ 4498089 f780 1"/>
              <a:gd name="f1056" fmla="*/ 4498087 f780 1"/>
              <a:gd name="f1057" fmla="*/ f782 1 f2"/>
              <a:gd name="f1058" fmla="*/ f785 1 5260975"/>
              <a:gd name="f1059" fmla="*/ f786 1 4707593"/>
              <a:gd name="f1060" fmla="*/ f787 1 5260975"/>
              <a:gd name="f1061" fmla="*/ f788 1 4707593"/>
              <a:gd name="f1062" fmla="*/ f789 1 4707593"/>
              <a:gd name="f1063" fmla="*/ f790 1 5260975"/>
              <a:gd name="f1064" fmla="*/ f791 1 4707593"/>
              <a:gd name="f1065" fmla="*/ f792 1 5260975"/>
              <a:gd name="f1066" fmla="*/ f793 1 4707593"/>
              <a:gd name="f1067" fmla="*/ f794 1 5260975"/>
              <a:gd name="f1068" fmla="*/ f795 1 4707593"/>
              <a:gd name="f1069" fmla="*/ f796 1 5260975"/>
              <a:gd name="f1070" fmla="*/ f797 1 4707593"/>
              <a:gd name="f1071" fmla="*/ f798 1 5260975"/>
              <a:gd name="f1072" fmla="*/ f799 1 4707593"/>
              <a:gd name="f1073" fmla="*/ f800 1 5260975"/>
              <a:gd name="f1074" fmla="*/ f801 1 4707593"/>
              <a:gd name="f1075" fmla="*/ f802 1 5260975"/>
              <a:gd name="f1076" fmla="*/ f803 1 4707593"/>
              <a:gd name="f1077" fmla="*/ f804 1 5260975"/>
              <a:gd name="f1078" fmla="*/ f805 1 4707593"/>
              <a:gd name="f1079" fmla="*/ f806 1 5260975"/>
              <a:gd name="f1080" fmla="*/ f807 1 4707593"/>
              <a:gd name="f1081" fmla="*/ f808 1 5260975"/>
              <a:gd name="f1082" fmla="*/ f809 1 4707593"/>
              <a:gd name="f1083" fmla="*/ f810 1 5260975"/>
              <a:gd name="f1084" fmla="*/ f811 1 4707593"/>
              <a:gd name="f1085" fmla="*/ f812 1 5260975"/>
              <a:gd name="f1086" fmla="*/ f813 1 4707593"/>
              <a:gd name="f1087" fmla="*/ f814 1 5260975"/>
              <a:gd name="f1088" fmla="*/ f815 1 4707593"/>
              <a:gd name="f1089" fmla="*/ f816 1 5260975"/>
              <a:gd name="f1090" fmla="*/ f817 1 4707593"/>
              <a:gd name="f1091" fmla="*/ f818 1 5260975"/>
              <a:gd name="f1092" fmla="*/ f819 1 4707593"/>
              <a:gd name="f1093" fmla="*/ f820 1 5260975"/>
              <a:gd name="f1094" fmla="*/ f821 1 4707593"/>
              <a:gd name="f1095" fmla="*/ f822 1 5260975"/>
              <a:gd name="f1096" fmla="*/ f823 1 4707593"/>
              <a:gd name="f1097" fmla="*/ f824 1 5260975"/>
              <a:gd name="f1098" fmla="*/ f825 1 4707593"/>
              <a:gd name="f1099" fmla="*/ f826 1 5260975"/>
              <a:gd name="f1100" fmla="*/ f827 1 4707593"/>
              <a:gd name="f1101" fmla="*/ f828 1 5260975"/>
              <a:gd name="f1102" fmla="*/ f829 1 4707593"/>
              <a:gd name="f1103" fmla="*/ f830 1 5260975"/>
              <a:gd name="f1104" fmla="*/ f831 1 4707593"/>
              <a:gd name="f1105" fmla="*/ f832 1 5260975"/>
              <a:gd name="f1106" fmla="*/ f833 1 4707593"/>
              <a:gd name="f1107" fmla="*/ f834 1 5260975"/>
              <a:gd name="f1108" fmla="*/ f835 1 4707593"/>
              <a:gd name="f1109" fmla="*/ f836 1 5260975"/>
              <a:gd name="f1110" fmla="*/ f837 1 4707593"/>
              <a:gd name="f1111" fmla="*/ f838 1 5260975"/>
              <a:gd name="f1112" fmla="*/ f839 1 4707593"/>
              <a:gd name="f1113" fmla="*/ f840 1 5260975"/>
              <a:gd name="f1114" fmla="*/ f841 1 4707593"/>
              <a:gd name="f1115" fmla="*/ f842 1 5260975"/>
              <a:gd name="f1116" fmla="*/ f843 1 4707593"/>
              <a:gd name="f1117" fmla="*/ f844 1 5260975"/>
              <a:gd name="f1118" fmla="*/ f845 1 4707593"/>
              <a:gd name="f1119" fmla="*/ f846 1 5260975"/>
              <a:gd name="f1120" fmla="*/ f847 1 4707593"/>
              <a:gd name="f1121" fmla="*/ f848 1 5260975"/>
              <a:gd name="f1122" fmla="*/ f849 1 4707593"/>
              <a:gd name="f1123" fmla="*/ f850 1 5260975"/>
              <a:gd name="f1124" fmla="*/ f851 1 4707593"/>
              <a:gd name="f1125" fmla="*/ f852 1 5260975"/>
              <a:gd name="f1126" fmla="*/ f853 1 4707593"/>
              <a:gd name="f1127" fmla="*/ f854 1 5260975"/>
              <a:gd name="f1128" fmla="*/ f855 1 4707593"/>
              <a:gd name="f1129" fmla="*/ f856 1 5260975"/>
              <a:gd name="f1130" fmla="*/ f857 1 4707593"/>
              <a:gd name="f1131" fmla="*/ f858 1 5260975"/>
              <a:gd name="f1132" fmla="*/ f859 1 4707593"/>
              <a:gd name="f1133" fmla="*/ f860 1 5260975"/>
              <a:gd name="f1134" fmla="*/ f861 1 4707593"/>
              <a:gd name="f1135" fmla="*/ f862 1 5260975"/>
              <a:gd name="f1136" fmla="*/ f863 1 4707593"/>
              <a:gd name="f1137" fmla="*/ f864 1 5260975"/>
              <a:gd name="f1138" fmla="*/ f865 1 4707593"/>
              <a:gd name="f1139" fmla="*/ f866 1 5260975"/>
              <a:gd name="f1140" fmla="*/ f867 1 4707593"/>
              <a:gd name="f1141" fmla="*/ f868 1 5260975"/>
              <a:gd name="f1142" fmla="*/ f869 1 4707593"/>
              <a:gd name="f1143" fmla="*/ f870 1 5260975"/>
              <a:gd name="f1144" fmla="*/ f871 1 4707593"/>
              <a:gd name="f1145" fmla="*/ f872 1 5260975"/>
              <a:gd name="f1146" fmla="*/ f873 1 4707593"/>
              <a:gd name="f1147" fmla="*/ f874 1 5260975"/>
              <a:gd name="f1148" fmla="*/ f875 1 4707593"/>
              <a:gd name="f1149" fmla="*/ f876 1 5260975"/>
              <a:gd name="f1150" fmla="*/ f877 1 4707593"/>
              <a:gd name="f1151" fmla="*/ f878 1 5260975"/>
              <a:gd name="f1152" fmla="*/ f879 1 4707593"/>
              <a:gd name="f1153" fmla="*/ f880 1 5260975"/>
              <a:gd name="f1154" fmla="*/ f881 1 4707593"/>
              <a:gd name="f1155" fmla="*/ f882 1 5260975"/>
              <a:gd name="f1156" fmla="*/ f883 1 4707593"/>
              <a:gd name="f1157" fmla="*/ f884 1 5260975"/>
              <a:gd name="f1158" fmla="*/ f885 1 4707593"/>
              <a:gd name="f1159" fmla="*/ f886 1 5260975"/>
              <a:gd name="f1160" fmla="*/ f887 1 4707593"/>
              <a:gd name="f1161" fmla="*/ f888 1 5260975"/>
              <a:gd name="f1162" fmla="*/ f889 1 4707593"/>
              <a:gd name="f1163" fmla="*/ f890 1 5260975"/>
              <a:gd name="f1164" fmla="*/ f891 1 4707593"/>
              <a:gd name="f1165" fmla="*/ f892 1 5260975"/>
              <a:gd name="f1166" fmla="*/ f893 1 4707593"/>
              <a:gd name="f1167" fmla="*/ f894 1 5260975"/>
              <a:gd name="f1168" fmla="*/ f895 1 4707593"/>
              <a:gd name="f1169" fmla="*/ f896 1 5260975"/>
              <a:gd name="f1170" fmla="*/ f897 1 4707593"/>
              <a:gd name="f1171" fmla="*/ f898 1 5260975"/>
              <a:gd name="f1172" fmla="*/ f899 1 4707593"/>
              <a:gd name="f1173" fmla="*/ f900 1 5260975"/>
              <a:gd name="f1174" fmla="*/ f901 1 4707593"/>
              <a:gd name="f1175" fmla="*/ f902 1 5260975"/>
              <a:gd name="f1176" fmla="*/ f903 1 4707593"/>
              <a:gd name="f1177" fmla="*/ f904 1 5260975"/>
              <a:gd name="f1178" fmla="*/ f905 1 4707593"/>
              <a:gd name="f1179" fmla="*/ f906 1 5260975"/>
              <a:gd name="f1180" fmla="*/ f907 1 4707593"/>
              <a:gd name="f1181" fmla="*/ f908 1 5260975"/>
              <a:gd name="f1182" fmla="*/ f909 1 4707593"/>
              <a:gd name="f1183" fmla="*/ f910 1 5260975"/>
              <a:gd name="f1184" fmla="*/ f911 1 4707593"/>
              <a:gd name="f1185" fmla="*/ f912 1 5260975"/>
              <a:gd name="f1186" fmla="*/ f913 1 4707593"/>
              <a:gd name="f1187" fmla="*/ f914 1 5260975"/>
              <a:gd name="f1188" fmla="*/ f915 1 4707593"/>
              <a:gd name="f1189" fmla="*/ f916 1 5260975"/>
              <a:gd name="f1190" fmla="*/ f917 1 4707593"/>
              <a:gd name="f1191" fmla="*/ f918 1 5260975"/>
              <a:gd name="f1192" fmla="*/ f919 1 4707593"/>
              <a:gd name="f1193" fmla="*/ f920 1 5260975"/>
              <a:gd name="f1194" fmla="*/ f921 1 4707593"/>
              <a:gd name="f1195" fmla="*/ f922 1 5260975"/>
              <a:gd name="f1196" fmla="*/ f923 1 4707593"/>
              <a:gd name="f1197" fmla="*/ f924 1 5260975"/>
              <a:gd name="f1198" fmla="*/ f925 1 4707593"/>
              <a:gd name="f1199" fmla="*/ f926 1 5260975"/>
              <a:gd name="f1200" fmla="*/ f927 1 4707593"/>
              <a:gd name="f1201" fmla="*/ f928 1 5260975"/>
              <a:gd name="f1202" fmla="*/ f929 1 4707593"/>
              <a:gd name="f1203" fmla="*/ f930 1 5260975"/>
              <a:gd name="f1204" fmla="*/ f931 1 4707593"/>
              <a:gd name="f1205" fmla="*/ f932 1 5260975"/>
              <a:gd name="f1206" fmla="*/ f933 1 4707593"/>
              <a:gd name="f1207" fmla="*/ f934 1 5260975"/>
              <a:gd name="f1208" fmla="*/ f935 1 4707593"/>
              <a:gd name="f1209" fmla="*/ f936 1 5260975"/>
              <a:gd name="f1210" fmla="*/ f937 1 4707593"/>
              <a:gd name="f1211" fmla="*/ f938 1 5260975"/>
              <a:gd name="f1212" fmla="*/ f939 1 4707593"/>
              <a:gd name="f1213" fmla="*/ f940 1 5260975"/>
              <a:gd name="f1214" fmla="*/ f941 1 4707593"/>
              <a:gd name="f1215" fmla="*/ f942 1 5260975"/>
              <a:gd name="f1216" fmla="*/ f943 1 4707593"/>
              <a:gd name="f1217" fmla="*/ f944 1 5260975"/>
              <a:gd name="f1218" fmla="*/ f945 1 4707593"/>
              <a:gd name="f1219" fmla="*/ f946 1 5260975"/>
              <a:gd name="f1220" fmla="*/ f947 1 4707593"/>
              <a:gd name="f1221" fmla="*/ f948 1 5260975"/>
              <a:gd name="f1222" fmla="*/ f949 1 4707593"/>
              <a:gd name="f1223" fmla="*/ f950 1 5260975"/>
              <a:gd name="f1224" fmla="*/ f951 1 4707593"/>
              <a:gd name="f1225" fmla="*/ f952 1 5260975"/>
              <a:gd name="f1226" fmla="*/ f953 1 4707593"/>
              <a:gd name="f1227" fmla="*/ f954 1 5260975"/>
              <a:gd name="f1228" fmla="*/ f955 1 4707593"/>
              <a:gd name="f1229" fmla="*/ f956 1 5260975"/>
              <a:gd name="f1230" fmla="*/ f957 1 5260975"/>
              <a:gd name="f1231" fmla="*/ f958 1 4707593"/>
              <a:gd name="f1232" fmla="*/ f959 1 5260975"/>
              <a:gd name="f1233" fmla="*/ f960 1 5260975"/>
              <a:gd name="f1234" fmla="*/ f961 1 4707593"/>
              <a:gd name="f1235" fmla="*/ f962 1 5260975"/>
              <a:gd name="f1236" fmla="*/ f963 1 4707593"/>
              <a:gd name="f1237" fmla="*/ f964 1 5260975"/>
              <a:gd name="f1238" fmla="*/ f965 1 4707593"/>
              <a:gd name="f1239" fmla="*/ f966 1 5260975"/>
              <a:gd name="f1240" fmla="*/ f967 1 4707593"/>
              <a:gd name="f1241" fmla="*/ f968 1 5260975"/>
              <a:gd name="f1242" fmla="*/ f969 1 4707593"/>
              <a:gd name="f1243" fmla="*/ f970 1 5260975"/>
              <a:gd name="f1244" fmla="*/ f971 1 4707593"/>
              <a:gd name="f1245" fmla="*/ f972 1 5260975"/>
              <a:gd name="f1246" fmla="*/ f973 1 4707593"/>
              <a:gd name="f1247" fmla="*/ f974 1 5260975"/>
              <a:gd name="f1248" fmla="*/ f975 1 4707593"/>
              <a:gd name="f1249" fmla="*/ f976 1 5260975"/>
              <a:gd name="f1250" fmla="*/ f977 1 4707593"/>
              <a:gd name="f1251" fmla="*/ f978 1 5260975"/>
              <a:gd name="f1252" fmla="*/ f979 1 4707593"/>
              <a:gd name="f1253" fmla="*/ f980 1 5260975"/>
              <a:gd name="f1254" fmla="*/ f981 1 4707593"/>
              <a:gd name="f1255" fmla="*/ f982 1 5260975"/>
              <a:gd name="f1256" fmla="*/ f983 1 4707593"/>
              <a:gd name="f1257" fmla="*/ f984 1 5260975"/>
              <a:gd name="f1258" fmla="*/ f985 1 4707593"/>
              <a:gd name="f1259" fmla="*/ f986 1 5260975"/>
              <a:gd name="f1260" fmla="*/ f987 1 4707593"/>
              <a:gd name="f1261" fmla="*/ f988 1 5260975"/>
              <a:gd name="f1262" fmla="*/ f989 1 4707593"/>
              <a:gd name="f1263" fmla="*/ f990 1 5260975"/>
              <a:gd name="f1264" fmla="*/ f991 1 4707593"/>
              <a:gd name="f1265" fmla="*/ f992 1 5260975"/>
              <a:gd name="f1266" fmla="*/ f993 1 4707593"/>
              <a:gd name="f1267" fmla="*/ f994 1 5260975"/>
              <a:gd name="f1268" fmla="*/ f995 1 4707593"/>
              <a:gd name="f1269" fmla="*/ f996 1 5260975"/>
              <a:gd name="f1270" fmla="*/ f997 1 4707593"/>
              <a:gd name="f1271" fmla="*/ f998 1 5260975"/>
              <a:gd name="f1272" fmla="*/ f999 1 4707593"/>
              <a:gd name="f1273" fmla="*/ f1000 1 5260975"/>
              <a:gd name="f1274" fmla="*/ f1001 1 4707593"/>
              <a:gd name="f1275" fmla="*/ f1002 1 5260975"/>
              <a:gd name="f1276" fmla="*/ f1003 1 4707593"/>
              <a:gd name="f1277" fmla="*/ f1004 1 5260975"/>
              <a:gd name="f1278" fmla="*/ f1005 1 4707593"/>
              <a:gd name="f1279" fmla="*/ f1006 1 5260975"/>
              <a:gd name="f1280" fmla="*/ f1007 1 4707593"/>
              <a:gd name="f1281" fmla="*/ f1008 1 5260975"/>
              <a:gd name="f1282" fmla="*/ f1009 1 4707593"/>
              <a:gd name="f1283" fmla="*/ f1010 1 5260975"/>
              <a:gd name="f1284" fmla="*/ f1011 1 4707593"/>
              <a:gd name="f1285" fmla="*/ f1012 1 5260975"/>
              <a:gd name="f1286" fmla="*/ f1013 1 4707593"/>
              <a:gd name="f1287" fmla="*/ f1014 1 5260975"/>
              <a:gd name="f1288" fmla="*/ f1015 1 4707593"/>
              <a:gd name="f1289" fmla="*/ f1016 1 5260975"/>
              <a:gd name="f1290" fmla="*/ f1017 1 4707593"/>
              <a:gd name="f1291" fmla="*/ f1018 1 5260975"/>
              <a:gd name="f1292" fmla="*/ f1019 1 4707593"/>
              <a:gd name="f1293" fmla="*/ f1020 1 5260975"/>
              <a:gd name="f1294" fmla="*/ f1021 1 4707593"/>
              <a:gd name="f1295" fmla="*/ f1022 1 5260975"/>
              <a:gd name="f1296" fmla="*/ f1023 1 4707593"/>
              <a:gd name="f1297" fmla="*/ f1024 1 5260975"/>
              <a:gd name="f1298" fmla="*/ f1025 1 4707593"/>
              <a:gd name="f1299" fmla="*/ f1026 1 5260975"/>
              <a:gd name="f1300" fmla="*/ f1027 1 4707593"/>
              <a:gd name="f1301" fmla="*/ f1028 1 5260975"/>
              <a:gd name="f1302" fmla="*/ f1029 1 4707593"/>
              <a:gd name="f1303" fmla="*/ f1030 1 5260975"/>
              <a:gd name="f1304" fmla="*/ f1031 1 4707593"/>
              <a:gd name="f1305" fmla="*/ f1032 1 5260975"/>
              <a:gd name="f1306" fmla="*/ f1033 1 4707593"/>
              <a:gd name="f1307" fmla="*/ f1034 1 5260975"/>
              <a:gd name="f1308" fmla="*/ f1035 1 4707593"/>
              <a:gd name="f1309" fmla="*/ f1036 1 5260975"/>
              <a:gd name="f1310" fmla="*/ f1037 1 4707593"/>
              <a:gd name="f1311" fmla="*/ f1038 1 5260975"/>
              <a:gd name="f1312" fmla="*/ f1039 1 4707593"/>
              <a:gd name="f1313" fmla="*/ f1040 1 5260975"/>
              <a:gd name="f1314" fmla="*/ f1041 1 4707593"/>
              <a:gd name="f1315" fmla="*/ f1042 1 5260975"/>
              <a:gd name="f1316" fmla="*/ f1043 1 4707593"/>
              <a:gd name="f1317" fmla="*/ f1044 1 5260975"/>
              <a:gd name="f1318" fmla="*/ f1045 1 4707593"/>
              <a:gd name="f1319" fmla="*/ f1046 1 5260975"/>
              <a:gd name="f1320" fmla="*/ f1047 1 4707593"/>
              <a:gd name="f1321" fmla="*/ f1048 1 5260975"/>
              <a:gd name="f1322" fmla="*/ f1049 1 4707593"/>
              <a:gd name="f1323" fmla="*/ f1050 1 5260975"/>
              <a:gd name="f1324" fmla="*/ f1051 1 4707593"/>
              <a:gd name="f1325" fmla="*/ f1052 1 5260975"/>
              <a:gd name="f1326" fmla="*/ f1053 1 4707593"/>
              <a:gd name="f1327" fmla="*/ f1054 1 5260975"/>
              <a:gd name="f1328" fmla="*/ f1055 1 4707593"/>
              <a:gd name="f1329" fmla="*/ f1056 1 4707593"/>
              <a:gd name="f1330" fmla="*/ f5 1 f783"/>
              <a:gd name="f1331" fmla="*/ f6 1 f783"/>
              <a:gd name="f1332" fmla="*/ f5 1 f784"/>
              <a:gd name="f1333" fmla="*/ f7 1 f784"/>
              <a:gd name="f1334" fmla="+- f1057 0 f1"/>
              <a:gd name="f1335" fmla="*/ f1058 1 f783"/>
              <a:gd name="f1336" fmla="*/ f1059 1 f784"/>
              <a:gd name="f1337" fmla="*/ f1060 1 f783"/>
              <a:gd name="f1338" fmla="*/ f1061 1 f784"/>
              <a:gd name="f1339" fmla="*/ f1062 1 f784"/>
              <a:gd name="f1340" fmla="*/ f1063 1 f783"/>
              <a:gd name="f1341" fmla="*/ f1064 1 f784"/>
              <a:gd name="f1342" fmla="*/ f1065 1 f783"/>
              <a:gd name="f1343" fmla="*/ f1066 1 f784"/>
              <a:gd name="f1344" fmla="*/ f1067 1 f783"/>
              <a:gd name="f1345" fmla="*/ f1068 1 f784"/>
              <a:gd name="f1346" fmla="*/ f1069 1 f783"/>
              <a:gd name="f1347" fmla="*/ f1070 1 f784"/>
              <a:gd name="f1348" fmla="*/ f1071 1 f783"/>
              <a:gd name="f1349" fmla="*/ f1072 1 f784"/>
              <a:gd name="f1350" fmla="*/ f1073 1 f783"/>
              <a:gd name="f1351" fmla="*/ f1074 1 f784"/>
              <a:gd name="f1352" fmla="*/ f1075 1 f783"/>
              <a:gd name="f1353" fmla="*/ f1076 1 f784"/>
              <a:gd name="f1354" fmla="*/ f1077 1 f783"/>
              <a:gd name="f1355" fmla="*/ f1078 1 f784"/>
              <a:gd name="f1356" fmla="*/ f1079 1 f783"/>
              <a:gd name="f1357" fmla="*/ f1080 1 f784"/>
              <a:gd name="f1358" fmla="*/ f1081 1 f783"/>
              <a:gd name="f1359" fmla="*/ f1082 1 f784"/>
              <a:gd name="f1360" fmla="*/ f1083 1 f783"/>
              <a:gd name="f1361" fmla="*/ f1084 1 f784"/>
              <a:gd name="f1362" fmla="*/ f1085 1 f783"/>
              <a:gd name="f1363" fmla="*/ f1086 1 f784"/>
              <a:gd name="f1364" fmla="*/ f1087 1 f783"/>
              <a:gd name="f1365" fmla="*/ f1088 1 f784"/>
              <a:gd name="f1366" fmla="*/ f1089 1 f783"/>
              <a:gd name="f1367" fmla="*/ f1090 1 f784"/>
              <a:gd name="f1368" fmla="*/ f1091 1 f783"/>
              <a:gd name="f1369" fmla="*/ f1092 1 f784"/>
              <a:gd name="f1370" fmla="*/ f1093 1 f783"/>
              <a:gd name="f1371" fmla="*/ f1094 1 f784"/>
              <a:gd name="f1372" fmla="*/ f1095 1 f783"/>
              <a:gd name="f1373" fmla="*/ f1096 1 f784"/>
              <a:gd name="f1374" fmla="*/ f1097 1 f783"/>
              <a:gd name="f1375" fmla="*/ f1098 1 f784"/>
              <a:gd name="f1376" fmla="*/ f1099 1 f783"/>
              <a:gd name="f1377" fmla="*/ f1100 1 f784"/>
              <a:gd name="f1378" fmla="*/ f1101 1 f783"/>
              <a:gd name="f1379" fmla="*/ f1102 1 f784"/>
              <a:gd name="f1380" fmla="*/ f1103 1 f783"/>
              <a:gd name="f1381" fmla="*/ f1104 1 f784"/>
              <a:gd name="f1382" fmla="*/ f1105 1 f783"/>
              <a:gd name="f1383" fmla="*/ f1106 1 f784"/>
              <a:gd name="f1384" fmla="*/ f1107 1 f783"/>
              <a:gd name="f1385" fmla="*/ f1108 1 f784"/>
              <a:gd name="f1386" fmla="*/ f1109 1 f783"/>
              <a:gd name="f1387" fmla="*/ f1110 1 f784"/>
              <a:gd name="f1388" fmla="*/ f1111 1 f783"/>
              <a:gd name="f1389" fmla="*/ f1112 1 f784"/>
              <a:gd name="f1390" fmla="*/ f1113 1 f783"/>
              <a:gd name="f1391" fmla="*/ f1114 1 f784"/>
              <a:gd name="f1392" fmla="*/ f1115 1 f783"/>
              <a:gd name="f1393" fmla="*/ f1116 1 f784"/>
              <a:gd name="f1394" fmla="*/ f1117 1 f783"/>
              <a:gd name="f1395" fmla="*/ f1118 1 f784"/>
              <a:gd name="f1396" fmla="*/ f1119 1 f783"/>
              <a:gd name="f1397" fmla="*/ f1120 1 f784"/>
              <a:gd name="f1398" fmla="*/ f1121 1 f783"/>
              <a:gd name="f1399" fmla="*/ f1122 1 f784"/>
              <a:gd name="f1400" fmla="*/ f1123 1 f783"/>
              <a:gd name="f1401" fmla="*/ f1124 1 f784"/>
              <a:gd name="f1402" fmla="*/ f1125 1 f783"/>
              <a:gd name="f1403" fmla="*/ f1126 1 f784"/>
              <a:gd name="f1404" fmla="*/ f1127 1 f783"/>
              <a:gd name="f1405" fmla="*/ f1128 1 f784"/>
              <a:gd name="f1406" fmla="*/ f1129 1 f783"/>
              <a:gd name="f1407" fmla="*/ f1130 1 f784"/>
              <a:gd name="f1408" fmla="*/ f1131 1 f783"/>
              <a:gd name="f1409" fmla="*/ f1132 1 f784"/>
              <a:gd name="f1410" fmla="*/ f1133 1 f783"/>
              <a:gd name="f1411" fmla="*/ f1134 1 f784"/>
              <a:gd name="f1412" fmla="*/ f1135 1 f783"/>
              <a:gd name="f1413" fmla="*/ f1136 1 f784"/>
              <a:gd name="f1414" fmla="*/ f1137 1 f783"/>
              <a:gd name="f1415" fmla="*/ f1138 1 f784"/>
              <a:gd name="f1416" fmla="*/ f1139 1 f783"/>
              <a:gd name="f1417" fmla="*/ f1140 1 f784"/>
              <a:gd name="f1418" fmla="*/ f1141 1 f783"/>
              <a:gd name="f1419" fmla="*/ f1142 1 f784"/>
              <a:gd name="f1420" fmla="*/ f1143 1 f783"/>
              <a:gd name="f1421" fmla="*/ f1144 1 f784"/>
              <a:gd name="f1422" fmla="*/ f1145 1 f783"/>
              <a:gd name="f1423" fmla="*/ f1146 1 f784"/>
              <a:gd name="f1424" fmla="*/ f1147 1 f783"/>
              <a:gd name="f1425" fmla="*/ f1148 1 f784"/>
              <a:gd name="f1426" fmla="*/ f1149 1 f783"/>
              <a:gd name="f1427" fmla="*/ f1150 1 f784"/>
              <a:gd name="f1428" fmla="*/ f1151 1 f783"/>
              <a:gd name="f1429" fmla="*/ f1152 1 f784"/>
              <a:gd name="f1430" fmla="*/ f1153 1 f783"/>
              <a:gd name="f1431" fmla="*/ f1154 1 f784"/>
              <a:gd name="f1432" fmla="*/ f1155 1 f783"/>
              <a:gd name="f1433" fmla="*/ f1156 1 f784"/>
              <a:gd name="f1434" fmla="*/ f1157 1 f783"/>
              <a:gd name="f1435" fmla="*/ f1158 1 f784"/>
              <a:gd name="f1436" fmla="*/ f1159 1 f783"/>
              <a:gd name="f1437" fmla="*/ f1160 1 f784"/>
              <a:gd name="f1438" fmla="*/ f1161 1 f783"/>
              <a:gd name="f1439" fmla="*/ f1162 1 f784"/>
              <a:gd name="f1440" fmla="*/ f1163 1 f783"/>
              <a:gd name="f1441" fmla="*/ f1164 1 f784"/>
              <a:gd name="f1442" fmla="*/ f1165 1 f783"/>
              <a:gd name="f1443" fmla="*/ f1166 1 f784"/>
              <a:gd name="f1444" fmla="*/ f1167 1 f783"/>
              <a:gd name="f1445" fmla="*/ f1168 1 f784"/>
              <a:gd name="f1446" fmla="*/ f1169 1 f783"/>
              <a:gd name="f1447" fmla="*/ f1170 1 f784"/>
              <a:gd name="f1448" fmla="*/ f1171 1 f783"/>
              <a:gd name="f1449" fmla="*/ f1172 1 f784"/>
              <a:gd name="f1450" fmla="*/ f1173 1 f783"/>
              <a:gd name="f1451" fmla="*/ f1174 1 f784"/>
              <a:gd name="f1452" fmla="*/ f1175 1 f783"/>
              <a:gd name="f1453" fmla="*/ f1176 1 f784"/>
              <a:gd name="f1454" fmla="*/ f1177 1 f783"/>
              <a:gd name="f1455" fmla="*/ f1178 1 f784"/>
              <a:gd name="f1456" fmla="*/ f1179 1 f783"/>
              <a:gd name="f1457" fmla="*/ f1180 1 f784"/>
              <a:gd name="f1458" fmla="*/ f1181 1 f783"/>
              <a:gd name="f1459" fmla="*/ f1182 1 f784"/>
              <a:gd name="f1460" fmla="*/ f1183 1 f783"/>
              <a:gd name="f1461" fmla="*/ f1184 1 f784"/>
              <a:gd name="f1462" fmla="*/ f1185 1 f783"/>
              <a:gd name="f1463" fmla="*/ f1186 1 f784"/>
              <a:gd name="f1464" fmla="*/ f1187 1 f783"/>
              <a:gd name="f1465" fmla="*/ f1188 1 f784"/>
              <a:gd name="f1466" fmla="*/ f1189 1 f783"/>
              <a:gd name="f1467" fmla="*/ f1190 1 f784"/>
              <a:gd name="f1468" fmla="*/ f1191 1 f783"/>
              <a:gd name="f1469" fmla="*/ f1192 1 f784"/>
              <a:gd name="f1470" fmla="*/ f1193 1 f783"/>
              <a:gd name="f1471" fmla="*/ f1194 1 f784"/>
              <a:gd name="f1472" fmla="*/ f1195 1 f783"/>
              <a:gd name="f1473" fmla="*/ f1196 1 f784"/>
              <a:gd name="f1474" fmla="*/ f1197 1 f783"/>
              <a:gd name="f1475" fmla="*/ f1198 1 f784"/>
              <a:gd name="f1476" fmla="*/ f1199 1 f783"/>
              <a:gd name="f1477" fmla="*/ f1200 1 f784"/>
              <a:gd name="f1478" fmla="*/ f1201 1 f783"/>
              <a:gd name="f1479" fmla="*/ f1202 1 f784"/>
              <a:gd name="f1480" fmla="*/ f1203 1 f783"/>
              <a:gd name="f1481" fmla="*/ f1204 1 f784"/>
              <a:gd name="f1482" fmla="*/ f1205 1 f783"/>
              <a:gd name="f1483" fmla="*/ f1206 1 f784"/>
              <a:gd name="f1484" fmla="*/ f1207 1 f783"/>
              <a:gd name="f1485" fmla="*/ f1208 1 f784"/>
              <a:gd name="f1486" fmla="*/ f1209 1 f783"/>
              <a:gd name="f1487" fmla="*/ f1210 1 f784"/>
              <a:gd name="f1488" fmla="*/ f1211 1 f783"/>
              <a:gd name="f1489" fmla="*/ f1212 1 f784"/>
              <a:gd name="f1490" fmla="*/ f1213 1 f783"/>
              <a:gd name="f1491" fmla="*/ f1214 1 f784"/>
              <a:gd name="f1492" fmla="*/ f1215 1 f783"/>
              <a:gd name="f1493" fmla="*/ f1216 1 f784"/>
              <a:gd name="f1494" fmla="*/ f1217 1 f783"/>
              <a:gd name="f1495" fmla="*/ f1218 1 f784"/>
              <a:gd name="f1496" fmla="*/ f1219 1 f783"/>
              <a:gd name="f1497" fmla="*/ f1220 1 f784"/>
              <a:gd name="f1498" fmla="*/ f1221 1 f783"/>
              <a:gd name="f1499" fmla="*/ f1222 1 f784"/>
              <a:gd name="f1500" fmla="*/ f1223 1 f783"/>
              <a:gd name="f1501" fmla="*/ f1224 1 f784"/>
              <a:gd name="f1502" fmla="*/ f1225 1 f783"/>
              <a:gd name="f1503" fmla="*/ f1226 1 f784"/>
              <a:gd name="f1504" fmla="*/ f1227 1 f783"/>
              <a:gd name="f1505" fmla="*/ f1228 1 f784"/>
              <a:gd name="f1506" fmla="*/ f1229 1 f783"/>
              <a:gd name="f1507" fmla="*/ f1230 1 f783"/>
              <a:gd name="f1508" fmla="*/ f1231 1 f784"/>
              <a:gd name="f1509" fmla="*/ f1232 1 f783"/>
              <a:gd name="f1510" fmla="*/ f1233 1 f783"/>
              <a:gd name="f1511" fmla="*/ f1234 1 f784"/>
              <a:gd name="f1512" fmla="*/ f1235 1 f783"/>
              <a:gd name="f1513" fmla="*/ f1236 1 f784"/>
              <a:gd name="f1514" fmla="*/ f1237 1 f783"/>
              <a:gd name="f1515" fmla="*/ f1238 1 f784"/>
              <a:gd name="f1516" fmla="*/ f1239 1 f783"/>
              <a:gd name="f1517" fmla="*/ f1240 1 f784"/>
              <a:gd name="f1518" fmla="*/ f1241 1 f783"/>
              <a:gd name="f1519" fmla="*/ f1242 1 f784"/>
              <a:gd name="f1520" fmla="*/ f1243 1 f783"/>
              <a:gd name="f1521" fmla="*/ f1244 1 f784"/>
              <a:gd name="f1522" fmla="*/ f1245 1 f783"/>
              <a:gd name="f1523" fmla="*/ f1246 1 f784"/>
              <a:gd name="f1524" fmla="*/ f1247 1 f783"/>
              <a:gd name="f1525" fmla="*/ f1248 1 f784"/>
              <a:gd name="f1526" fmla="*/ f1249 1 f783"/>
              <a:gd name="f1527" fmla="*/ f1250 1 f784"/>
              <a:gd name="f1528" fmla="*/ f1251 1 f783"/>
              <a:gd name="f1529" fmla="*/ f1252 1 f784"/>
              <a:gd name="f1530" fmla="*/ f1253 1 f783"/>
              <a:gd name="f1531" fmla="*/ f1254 1 f784"/>
              <a:gd name="f1532" fmla="*/ f1255 1 f783"/>
              <a:gd name="f1533" fmla="*/ f1256 1 f784"/>
              <a:gd name="f1534" fmla="*/ f1257 1 f783"/>
              <a:gd name="f1535" fmla="*/ f1258 1 f784"/>
              <a:gd name="f1536" fmla="*/ f1259 1 f783"/>
              <a:gd name="f1537" fmla="*/ f1260 1 f784"/>
              <a:gd name="f1538" fmla="*/ f1261 1 f783"/>
              <a:gd name="f1539" fmla="*/ f1262 1 f784"/>
              <a:gd name="f1540" fmla="*/ f1263 1 f783"/>
              <a:gd name="f1541" fmla="*/ f1264 1 f784"/>
              <a:gd name="f1542" fmla="*/ f1265 1 f783"/>
              <a:gd name="f1543" fmla="*/ f1266 1 f784"/>
              <a:gd name="f1544" fmla="*/ f1267 1 f783"/>
              <a:gd name="f1545" fmla="*/ f1268 1 f784"/>
              <a:gd name="f1546" fmla="*/ f1269 1 f783"/>
              <a:gd name="f1547" fmla="*/ f1270 1 f784"/>
              <a:gd name="f1548" fmla="*/ f1271 1 f783"/>
              <a:gd name="f1549" fmla="*/ f1272 1 f784"/>
              <a:gd name="f1550" fmla="*/ f1273 1 f783"/>
              <a:gd name="f1551" fmla="*/ f1274 1 f784"/>
              <a:gd name="f1552" fmla="*/ f1275 1 f783"/>
              <a:gd name="f1553" fmla="*/ f1276 1 f784"/>
              <a:gd name="f1554" fmla="*/ f1277 1 f783"/>
              <a:gd name="f1555" fmla="*/ f1278 1 f784"/>
              <a:gd name="f1556" fmla="*/ f1279 1 f783"/>
              <a:gd name="f1557" fmla="*/ f1280 1 f784"/>
              <a:gd name="f1558" fmla="*/ f1281 1 f783"/>
              <a:gd name="f1559" fmla="*/ f1282 1 f784"/>
              <a:gd name="f1560" fmla="*/ f1283 1 f783"/>
              <a:gd name="f1561" fmla="*/ f1284 1 f784"/>
              <a:gd name="f1562" fmla="*/ f1285 1 f783"/>
              <a:gd name="f1563" fmla="*/ f1286 1 f784"/>
              <a:gd name="f1564" fmla="*/ f1287 1 f783"/>
              <a:gd name="f1565" fmla="*/ f1288 1 f784"/>
              <a:gd name="f1566" fmla="*/ f1289 1 f783"/>
              <a:gd name="f1567" fmla="*/ f1290 1 f784"/>
              <a:gd name="f1568" fmla="*/ f1291 1 f783"/>
              <a:gd name="f1569" fmla="*/ f1292 1 f784"/>
              <a:gd name="f1570" fmla="*/ f1293 1 f783"/>
              <a:gd name="f1571" fmla="*/ f1294 1 f784"/>
              <a:gd name="f1572" fmla="*/ f1295 1 f783"/>
              <a:gd name="f1573" fmla="*/ f1296 1 f784"/>
              <a:gd name="f1574" fmla="*/ f1297 1 f783"/>
              <a:gd name="f1575" fmla="*/ f1298 1 f784"/>
              <a:gd name="f1576" fmla="*/ f1299 1 f783"/>
              <a:gd name="f1577" fmla="*/ f1300 1 f784"/>
              <a:gd name="f1578" fmla="*/ f1301 1 f783"/>
              <a:gd name="f1579" fmla="*/ f1302 1 f784"/>
              <a:gd name="f1580" fmla="*/ f1303 1 f783"/>
              <a:gd name="f1581" fmla="*/ f1304 1 f784"/>
              <a:gd name="f1582" fmla="*/ f1305 1 f783"/>
              <a:gd name="f1583" fmla="*/ f1306 1 f784"/>
              <a:gd name="f1584" fmla="*/ f1307 1 f783"/>
              <a:gd name="f1585" fmla="*/ f1308 1 f784"/>
              <a:gd name="f1586" fmla="*/ f1309 1 f783"/>
              <a:gd name="f1587" fmla="*/ f1310 1 f784"/>
              <a:gd name="f1588" fmla="*/ f1311 1 f783"/>
              <a:gd name="f1589" fmla="*/ f1312 1 f784"/>
              <a:gd name="f1590" fmla="*/ f1313 1 f783"/>
              <a:gd name="f1591" fmla="*/ f1314 1 f784"/>
              <a:gd name="f1592" fmla="*/ f1315 1 f783"/>
              <a:gd name="f1593" fmla="*/ f1316 1 f784"/>
              <a:gd name="f1594" fmla="*/ f1317 1 f783"/>
              <a:gd name="f1595" fmla="*/ f1318 1 f784"/>
              <a:gd name="f1596" fmla="*/ f1319 1 f783"/>
              <a:gd name="f1597" fmla="*/ f1320 1 f784"/>
              <a:gd name="f1598" fmla="*/ f1321 1 f783"/>
              <a:gd name="f1599" fmla="*/ f1322 1 f784"/>
              <a:gd name="f1600" fmla="*/ f1323 1 f783"/>
              <a:gd name="f1601" fmla="*/ f1324 1 f784"/>
              <a:gd name="f1602" fmla="*/ f1325 1 f783"/>
              <a:gd name="f1603" fmla="*/ f1326 1 f784"/>
              <a:gd name="f1604" fmla="*/ f1327 1 f783"/>
              <a:gd name="f1605" fmla="*/ f1328 1 f784"/>
              <a:gd name="f1606" fmla="*/ f1329 1 f784"/>
              <a:gd name="f1607" fmla="*/ f1330 f778 1"/>
              <a:gd name="f1608" fmla="*/ f1331 f778 1"/>
              <a:gd name="f1609" fmla="*/ f1333 f779 1"/>
              <a:gd name="f1610" fmla="*/ f1332 f779 1"/>
              <a:gd name="f1611" fmla="*/ f1335 f778 1"/>
              <a:gd name="f1612" fmla="*/ f1336 f779 1"/>
              <a:gd name="f1613" fmla="*/ f1337 f778 1"/>
              <a:gd name="f1614" fmla="*/ f1338 f779 1"/>
              <a:gd name="f1615" fmla="*/ f1339 f779 1"/>
              <a:gd name="f1616" fmla="*/ f1340 f778 1"/>
              <a:gd name="f1617" fmla="*/ f1341 f779 1"/>
              <a:gd name="f1618" fmla="*/ f1342 f778 1"/>
              <a:gd name="f1619" fmla="*/ f1343 f779 1"/>
              <a:gd name="f1620" fmla="*/ f1344 f778 1"/>
              <a:gd name="f1621" fmla="*/ f1345 f779 1"/>
              <a:gd name="f1622" fmla="*/ f1346 f778 1"/>
              <a:gd name="f1623" fmla="*/ f1347 f779 1"/>
              <a:gd name="f1624" fmla="*/ f1348 f778 1"/>
              <a:gd name="f1625" fmla="*/ f1349 f779 1"/>
              <a:gd name="f1626" fmla="*/ f1350 f778 1"/>
              <a:gd name="f1627" fmla="*/ f1351 f779 1"/>
              <a:gd name="f1628" fmla="*/ f1352 f778 1"/>
              <a:gd name="f1629" fmla="*/ f1353 f779 1"/>
              <a:gd name="f1630" fmla="*/ f1354 f778 1"/>
              <a:gd name="f1631" fmla="*/ f1355 f779 1"/>
              <a:gd name="f1632" fmla="*/ f1356 f778 1"/>
              <a:gd name="f1633" fmla="*/ f1357 f779 1"/>
              <a:gd name="f1634" fmla="*/ f1358 f778 1"/>
              <a:gd name="f1635" fmla="*/ f1359 f779 1"/>
              <a:gd name="f1636" fmla="*/ f1360 f778 1"/>
              <a:gd name="f1637" fmla="*/ f1361 f779 1"/>
              <a:gd name="f1638" fmla="*/ f1362 f778 1"/>
              <a:gd name="f1639" fmla="*/ f1363 f779 1"/>
              <a:gd name="f1640" fmla="*/ f1364 f778 1"/>
              <a:gd name="f1641" fmla="*/ f1365 f779 1"/>
              <a:gd name="f1642" fmla="*/ f1366 f778 1"/>
              <a:gd name="f1643" fmla="*/ f1367 f779 1"/>
              <a:gd name="f1644" fmla="*/ f1368 f778 1"/>
              <a:gd name="f1645" fmla="*/ f1369 f779 1"/>
              <a:gd name="f1646" fmla="*/ f1370 f778 1"/>
              <a:gd name="f1647" fmla="*/ f1371 f779 1"/>
              <a:gd name="f1648" fmla="*/ f1372 f778 1"/>
              <a:gd name="f1649" fmla="*/ f1373 f779 1"/>
              <a:gd name="f1650" fmla="*/ f1374 f778 1"/>
              <a:gd name="f1651" fmla="*/ f1375 f779 1"/>
              <a:gd name="f1652" fmla="*/ f1376 f778 1"/>
              <a:gd name="f1653" fmla="*/ f1377 f779 1"/>
              <a:gd name="f1654" fmla="*/ f1378 f778 1"/>
              <a:gd name="f1655" fmla="*/ f1379 f779 1"/>
              <a:gd name="f1656" fmla="*/ f1380 f778 1"/>
              <a:gd name="f1657" fmla="*/ f1381 f779 1"/>
              <a:gd name="f1658" fmla="*/ f1382 f778 1"/>
              <a:gd name="f1659" fmla="*/ f1383 f779 1"/>
              <a:gd name="f1660" fmla="*/ f1384 f778 1"/>
              <a:gd name="f1661" fmla="*/ f1385 f779 1"/>
              <a:gd name="f1662" fmla="*/ f1386 f778 1"/>
              <a:gd name="f1663" fmla="*/ f1387 f779 1"/>
              <a:gd name="f1664" fmla="*/ f1388 f778 1"/>
              <a:gd name="f1665" fmla="*/ f1389 f779 1"/>
              <a:gd name="f1666" fmla="*/ f1390 f778 1"/>
              <a:gd name="f1667" fmla="*/ f1391 f779 1"/>
              <a:gd name="f1668" fmla="*/ f1392 f778 1"/>
              <a:gd name="f1669" fmla="*/ f1393 f779 1"/>
              <a:gd name="f1670" fmla="*/ f1394 f778 1"/>
              <a:gd name="f1671" fmla="*/ f1395 f779 1"/>
              <a:gd name="f1672" fmla="*/ f1396 f778 1"/>
              <a:gd name="f1673" fmla="*/ f1397 f779 1"/>
              <a:gd name="f1674" fmla="*/ f1398 f778 1"/>
              <a:gd name="f1675" fmla="*/ f1399 f779 1"/>
              <a:gd name="f1676" fmla="*/ f1400 f778 1"/>
              <a:gd name="f1677" fmla="*/ f1401 f779 1"/>
              <a:gd name="f1678" fmla="*/ f1402 f778 1"/>
              <a:gd name="f1679" fmla="*/ f1403 f779 1"/>
              <a:gd name="f1680" fmla="*/ f1404 f778 1"/>
              <a:gd name="f1681" fmla="*/ f1405 f779 1"/>
              <a:gd name="f1682" fmla="*/ f1406 f778 1"/>
              <a:gd name="f1683" fmla="*/ f1407 f779 1"/>
              <a:gd name="f1684" fmla="*/ f1408 f778 1"/>
              <a:gd name="f1685" fmla="*/ f1409 f779 1"/>
              <a:gd name="f1686" fmla="*/ f1410 f778 1"/>
              <a:gd name="f1687" fmla="*/ f1411 f779 1"/>
              <a:gd name="f1688" fmla="*/ f1412 f778 1"/>
              <a:gd name="f1689" fmla="*/ f1413 f779 1"/>
              <a:gd name="f1690" fmla="*/ f1414 f778 1"/>
              <a:gd name="f1691" fmla="*/ f1415 f779 1"/>
              <a:gd name="f1692" fmla="*/ f1416 f778 1"/>
              <a:gd name="f1693" fmla="*/ f1417 f779 1"/>
              <a:gd name="f1694" fmla="*/ f1418 f778 1"/>
              <a:gd name="f1695" fmla="*/ f1419 f779 1"/>
              <a:gd name="f1696" fmla="*/ f1420 f778 1"/>
              <a:gd name="f1697" fmla="*/ f1421 f779 1"/>
              <a:gd name="f1698" fmla="*/ f1422 f778 1"/>
              <a:gd name="f1699" fmla="*/ f1423 f779 1"/>
              <a:gd name="f1700" fmla="*/ f1424 f778 1"/>
              <a:gd name="f1701" fmla="*/ f1425 f779 1"/>
              <a:gd name="f1702" fmla="*/ f1426 f778 1"/>
              <a:gd name="f1703" fmla="*/ f1427 f779 1"/>
              <a:gd name="f1704" fmla="*/ f1428 f778 1"/>
              <a:gd name="f1705" fmla="*/ f1429 f779 1"/>
              <a:gd name="f1706" fmla="*/ f1430 f778 1"/>
              <a:gd name="f1707" fmla="*/ f1431 f779 1"/>
              <a:gd name="f1708" fmla="*/ f1432 f778 1"/>
              <a:gd name="f1709" fmla="*/ f1433 f779 1"/>
              <a:gd name="f1710" fmla="*/ f1434 f778 1"/>
              <a:gd name="f1711" fmla="*/ f1435 f779 1"/>
              <a:gd name="f1712" fmla="*/ f1436 f778 1"/>
              <a:gd name="f1713" fmla="*/ f1437 f779 1"/>
              <a:gd name="f1714" fmla="*/ f1438 f778 1"/>
              <a:gd name="f1715" fmla="*/ f1439 f779 1"/>
              <a:gd name="f1716" fmla="*/ f1440 f778 1"/>
              <a:gd name="f1717" fmla="*/ f1441 f779 1"/>
              <a:gd name="f1718" fmla="*/ f1442 f778 1"/>
              <a:gd name="f1719" fmla="*/ f1443 f779 1"/>
              <a:gd name="f1720" fmla="*/ f1444 f778 1"/>
              <a:gd name="f1721" fmla="*/ f1445 f779 1"/>
              <a:gd name="f1722" fmla="*/ f1446 f778 1"/>
              <a:gd name="f1723" fmla="*/ f1447 f779 1"/>
              <a:gd name="f1724" fmla="*/ f1448 f778 1"/>
              <a:gd name="f1725" fmla="*/ f1449 f779 1"/>
              <a:gd name="f1726" fmla="*/ f1450 f778 1"/>
              <a:gd name="f1727" fmla="*/ f1451 f779 1"/>
              <a:gd name="f1728" fmla="*/ f1452 f778 1"/>
              <a:gd name="f1729" fmla="*/ f1453 f779 1"/>
              <a:gd name="f1730" fmla="*/ f1454 f778 1"/>
              <a:gd name="f1731" fmla="*/ f1455 f779 1"/>
              <a:gd name="f1732" fmla="*/ f1456 f778 1"/>
              <a:gd name="f1733" fmla="*/ f1457 f779 1"/>
              <a:gd name="f1734" fmla="*/ f1458 f778 1"/>
              <a:gd name="f1735" fmla="*/ f1459 f779 1"/>
              <a:gd name="f1736" fmla="*/ f1460 f778 1"/>
              <a:gd name="f1737" fmla="*/ f1461 f779 1"/>
              <a:gd name="f1738" fmla="*/ f1462 f778 1"/>
              <a:gd name="f1739" fmla="*/ f1463 f779 1"/>
              <a:gd name="f1740" fmla="*/ f1464 f778 1"/>
              <a:gd name="f1741" fmla="*/ f1465 f779 1"/>
              <a:gd name="f1742" fmla="*/ f1466 f778 1"/>
              <a:gd name="f1743" fmla="*/ f1467 f779 1"/>
              <a:gd name="f1744" fmla="*/ f1468 f778 1"/>
              <a:gd name="f1745" fmla="*/ f1469 f779 1"/>
              <a:gd name="f1746" fmla="*/ f1470 f778 1"/>
              <a:gd name="f1747" fmla="*/ f1471 f779 1"/>
              <a:gd name="f1748" fmla="*/ f1472 f778 1"/>
              <a:gd name="f1749" fmla="*/ f1473 f779 1"/>
              <a:gd name="f1750" fmla="*/ f1474 f778 1"/>
              <a:gd name="f1751" fmla="*/ f1475 f779 1"/>
              <a:gd name="f1752" fmla="*/ f1476 f778 1"/>
              <a:gd name="f1753" fmla="*/ f1477 f779 1"/>
              <a:gd name="f1754" fmla="*/ f1478 f778 1"/>
              <a:gd name="f1755" fmla="*/ f1479 f779 1"/>
              <a:gd name="f1756" fmla="*/ f1480 f778 1"/>
              <a:gd name="f1757" fmla="*/ f1481 f779 1"/>
              <a:gd name="f1758" fmla="*/ f1482 f778 1"/>
              <a:gd name="f1759" fmla="*/ f1483 f779 1"/>
              <a:gd name="f1760" fmla="*/ f1484 f778 1"/>
              <a:gd name="f1761" fmla="*/ f1485 f779 1"/>
              <a:gd name="f1762" fmla="*/ f1486 f778 1"/>
              <a:gd name="f1763" fmla="*/ f1487 f779 1"/>
              <a:gd name="f1764" fmla="*/ f1488 f778 1"/>
              <a:gd name="f1765" fmla="*/ f1489 f779 1"/>
              <a:gd name="f1766" fmla="*/ f1490 f778 1"/>
              <a:gd name="f1767" fmla="*/ f1491 f779 1"/>
              <a:gd name="f1768" fmla="*/ f1492 f778 1"/>
              <a:gd name="f1769" fmla="*/ f1493 f779 1"/>
              <a:gd name="f1770" fmla="*/ f1494 f778 1"/>
              <a:gd name="f1771" fmla="*/ f1495 f779 1"/>
              <a:gd name="f1772" fmla="*/ f1496 f778 1"/>
              <a:gd name="f1773" fmla="*/ f1497 f779 1"/>
              <a:gd name="f1774" fmla="*/ f1498 f778 1"/>
              <a:gd name="f1775" fmla="*/ f1499 f779 1"/>
              <a:gd name="f1776" fmla="*/ f1500 f778 1"/>
              <a:gd name="f1777" fmla="*/ f1501 f779 1"/>
              <a:gd name="f1778" fmla="*/ f1502 f778 1"/>
              <a:gd name="f1779" fmla="*/ f1503 f779 1"/>
              <a:gd name="f1780" fmla="*/ f1504 f778 1"/>
              <a:gd name="f1781" fmla="*/ f1505 f779 1"/>
              <a:gd name="f1782" fmla="*/ f1506 f778 1"/>
              <a:gd name="f1783" fmla="*/ f1507 f778 1"/>
              <a:gd name="f1784" fmla="*/ f1508 f779 1"/>
              <a:gd name="f1785" fmla="*/ f1509 f778 1"/>
              <a:gd name="f1786" fmla="*/ f1510 f778 1"/>
              <a:gd name="f1787" fmla="*/ f1511 f779 1"/>
              <a:gd name="f1788" fmla="*/ f1512 f778 1"/>
              <a:gd name="f1789" fmla="*/ f1513 f779 1"/>
              <a:gd name="f1790" fmla="*/ f1514 f778 1"/>
              <a:gd name="f1791" fmla="*/ f1515 f779 1"/>
              <a:gd name="f1792" fmla="*/ f1516 f778 1"/>
              <a:gd name="f1793" fmla="*/ f1517 f779 1"/>
              <a:gd name="f1794" fmla="*/ f1518 f778 1"/>
              <a:gd name="f1795" fmla="*/ f1519 f779 1"/>
              <a:gd name="f1796" fmla="*/ f1520 f778 1"/>
              <a:gd name="f1797" fmla="*/ f1521 f779 1"/>
              <a:gd name="f1798" fmla="*/ f1522 f778 1"/>
              <a:gd name="f1799" fmla="*/ f1523 f779 1"/>
              <a:gd name="f1800" fmla="*/ f1524 f778 1"/>
              <a:gd name="f1801" fmla="*/ f1525 f779 1"/>
              <a:gd name="f1802" fmla="*/ f1526 f778 1"/>
              <a:gd name="f1803" fmla="*/ f1527 f779 1"/>
              <a:gd name="f1804" fmla="*/ f1528 f778 1"/>
              <a:gd name="f1805" fmla="*/ f1529 f779 1"/>
              <a:gd name="f1806" fmla="*/ f1530 f778 1"/>
              <a:gd name="f1807" fmla="*/ f1531 f779 1"/>
              <a:gd name="f1808" fmla="*/ f1532 f778 1"/>
              <a:gd name="f1809" fmla="*/ f1533 f779 1"/>
              <a:gd name="f1810" fmla="*/ f1534 f778 1"/>
              <a:gd name="f1811" fmla="*/ f1535 f779 1"/>
              <a:gd name="f1812" fmla="*/ f1536 f778 1"/>
              <a:gd name="f1813" fmla="*/ f1537 f779 1"/>
              <a:gd name="f1814" fmla="*/ f1538 f778 1"/>
              <a:gd name="f1815" fmla="*/ f1539 f779 1"/>
              <a:gd name="f1816" fmla="*/ f1540 f778 1"/>
              <a:gd name="f1817" fmla="*/ f1541 f779 1"/>
              <a:gd name="f1818" fmla="*/ f1542 f778 1"/>
              <a:gd name="f1819" fmla="*/ f1543 f779 1"/>
              <a:gd name="f1820" fmla="*/ f1544 f778 1"/>
              <a:gd name="f1821" fmla="*/ f1545 f779 1"/>
              <a:gd name="f1822" fmla="*/ f1546 f778 1"/>
              <a:gd name="f1823" fmla="*/ f1547 f779 1"/>
              <a:gd name="f1824" fmla="*/ f1548 f778 1"/>
              <a:gd name="f1825" fmla="*/ f1549 f779 1"/>
              <a:gd name="f1826" fmla="*/ f1550 f778 1"/>
              <a:gd name="f1827" fmla="*/ f1551 f779 1"/>
              <a:gd name="f1828" fmla="*/ f1552 f778 1"/>
              <a:gd name="f1829" fmla="*/ f1553 f779 1"/>
              <a:gd name="f1830" fmla="*/ f1554 f778 1"/>
              <a:gd name="f1831" fmla="*/ f1555 f779 1"/>
              <a:gd name="f1832" fmla="*/ f1556 f778 1"/>
              <a:gd name="f1833" fmla="*/ f1557 f779 1"/>
              <a:gd name="f1834" fmla="*/ f1558 f778 1"/>
              <a:gd name="f1835" fmla="*/ f1559 f779 1"/>
              <a:gd name="f1836" fmla="*/ f1560 f778 1"/>
              <a:gd name="f1837" fmla="*/ f1561 f779 1"/>
              <a:gd name="f1838" fmla="*/ f1562 f778 1"/>
              <a:gd name="f1839" fmla="*/ f1563 f779 1"/>
              <a:gd name="f1840" fmla="*/ f1564 f778 1"/>
              <a:gd name="f1841" fmla="*/ f1565 f779 1"/>
              <a:gd name="f1842" fmla="*/ f1566 f778 1"/>
              <a:gd name="f1843" fmla="*/ f1567 f779 1"/>
              <a:gd name="f1844" fmla="*/ f1568 f778 1"/>
              <a:gd name="f1845" fmla="*/ f1569 f779 1"/>
              <a:gd name="f1846" fmla="*/ f1570 f778 1"/>
              <a:gd name="f1847" fmla="*/ f1571 f779 1"/>
              <a:gd name="f1848" fmla="*/ f1572 f778 1"/>
              <a:gd name="f1849" fmla="*/ f1573 f779 1"/>
              <a:gd name="f1850" fmla="*/ f1574 f778 1"/>
              <a:gd name="f1851" fmla="*/ f1575 f779 1"/>
              <a:gd name="f1852" fmla="*/ f1576 f778 1"/>
              <a:gd name="f1853" fmla="*/ f1577 f779 1"/>
              <a:gd name="f1854" fmla="*/ f1578 f778 1"/>
              <a:gd name="f1855" fmla="*/ f1579 f779 1"/>
              <a:gd name="f1856" fmla="*/ f1580 f778 1"/>
              <a:gd name="f1857" fmla="*/ f1581 f779 1"/>
              <a:gd name="f1858" fmla="*/ f1582 f778 1"/>
              <a:gd name="f1859" fmla="*/ f1583 f779 1"/>
              <a:gd name="f1860" fmla="*/ f1584 f778 1"/>
              <a:gd name="f1861" fmla="*/ f1585 f779 1"/>
              <a:gd name="f1862" fmla="*/ f1586 f778 1"/>
              <a:gd name="f1863" fmla="*/ f1587 f779 1"/>
              <a:gd name="f1864" fmla="*/ f1588 f778 1"/>
              <a:gd name="f1865" fmla="*/ f1589 f779 1"/>
              <a:gd name="f1866" fmla="*/ f1590 f778 1"/>
              <a:gd name="f1867" fmla="*/ f1591 f779 1"/>
              <a:gd name="f1868" fmla="*/ f1592 f778 1"/>
              <a:gd name="f1869" fmla="*/ f1593 f779 1"/>
              <a:gd name="f1870" fmla="*/ f1594 f778 1"/>
              <a:gd name="f1871" fmla="*/ f1595 f779 1"/>
              <a:gd name="f1872" fmla="*/ f1596 f778 1"/>
              <a:gd name="f1873" fmla="*/ f1597 f779 1"/>
              <a:gd name="f1874" fmla="*/ f1598 f778 1"/>
              <a:gd name="f1875" fmla="*/ f1599 f779 1"/>
              <a:gd name="f1876" fmla="*/ f1600 f778 1"/>
              <a:gd name="f1877" fmla="*/ f1601 f779 1"/>
              <a:gd name="f1878" fmla="*/ f1602 f778 1"/>
              <a:gd name="f1879" fmla="*/ f1603 f779 1"/>
              <a:gd name="f1880" fmla="*/ f1604 f778 1"/>
              <a:gd name="f1881" fmla="*/ f1605 f779 1"/>
              <a:gd name="f1882" fmla="*/ f1606 f779 1"/>
            </a:gdLst>
            <a:ahLst/>
            <a:cxnLst>
              <a:cxn ang="3cd4">
                <a:pos x="hc" y="t"/>
              </a:cxn>
              <a:cxn ang="0">
                <a:pos x="r" y="vc"/>
              </a:cxn>
              <a:cxn ang="cd4">
                <a:pos x="hc" y="b"/>
              </a:cxn>
              <a:cxn ang="cd2">
                <a:pos x="l" y="vc"/>
              </a:cxn>
              <a:cxn ang="f1334">
                <a:pos x="f1611" y="f1612"/>
              </a:cxn>
              <a:cxn ang="f1334">
                <a:pos x="f1613" y="f1612"/>
              </a:cxn>
              <a:cxn ang="f1334">
                <a:pos x="f1613" y="f1614"/>
              </a:cxn>
              <a:cxn ang="f1334">
                <a:pos x="f1613" y="f1615"/>
              </a:cxn>
              <a:cxn ang="f1334">
                <a:pos x="f1616" y="f1617"/>
              </a:cxn>
              <a:cxn ang="f1334">
                <a:pos x="f1618" y="f1619"/>
              </a:cxn>
              <a:cxn ang="f1334">
                <a:pos x="f1620" y="f1621"/>
              </a:cxn>
              <a:cxn ang="f1334">
                <a:pos x="f1622" y="f1623"/>
              </a:cxn>
              <a:cxn ang="f1334">
                <a:pos x="f1624" y="f1625"/>
              </a:cxn>
              <a:cxn ang="f1334">
                <a:pos x="f1626" y="f1627"/>
              </a:cxn>
              <a:cxn ang="f1334">
                <a:pos x="f1628" y="f1629"/>
              </a:cxn>
              <a:cxn ang="f1334">
                <a:pos x="f1630" y="f1631"/>
              </a:cxn>
              <a:cxn ang="f1334">
                <a:pos x="f1632" y="f1633"/>
              </a:cxn>
              <a:cxn ang="f1334">
                <a:pos x="f1634" y="f1635"/>
              </a:cxn>
              <a:cxn ang="f1334">
                <a:pos x="f1636" y="f1637"/>
              </a:cxn>
              <a:cxn ang="f1334">
                <a:pos x="f1638" y="f1639"/>
              </a:cxn>
              <a:cxn ang="f1334">
                <a:pos x="f1640" y="f1641"/>
              </a:cxn>
              <a:cxn ang="f1334">
                <a:pos x="f1642" y="f1643"/>
              </a:cxn>
              <a:cxn ang="f1334">
                <a:pos x="f1644" y="f1645"/>
              </a:cxn>
              <a:cxn ang="f1334">
                <a:pos x="f1646" y="f1647"/>
              </a:cxn>
              <a:cxn ang="f1334">
                <a:pos x="f1648" y="f1649"/>
              </a:cxn>
              <a:cxn ang="f1334">
                <a:pos x="f1650" y="f1651"/>
              </a:cxn>
              <a:cxn ang="f1334">
                <a:pos x="f1652" y="f1653"/>
              </a:cxn>
              <a:cxn ang="f1334">
                <a:pos x="f1654" y="f1655"/>
              </a:cxn>
              <a:cxn ang="f1334">
                <a:pos x="f1656" y="f1657"/>
              </a:cxn>
              <a:cxn ang="f1334">
                <a:pos x="f1658" y="f1659"/>
              </a:cxn>
              <a:cxn ang="f1334">
                <a:pos x="f1660" y="f1661"/>
              </a:cxn>
              <a:cxn ang="f1334">
                <a:pos x="f1662" y="f1663"/>
              </a:cxn>
              <a:cxn ang="f1334">
                <a:pos x="f1664" y="f1665"/>
              </a:cxn>
              <a:cxn ang="f1334">
                <a:pos x="f1666" y="f1667"/>
              </a:cxn>
              <a:cxn ang="f1334">
                <a:pos x="f1668" y="f1669"/>
              </a:cxn>
              <a:cxn ang="f1334">
                <a:pos x="f1670" y="f1671"/>
              </a:cxn>
              <a:cxn ang="f1334">
                <a:pos x="f1672" y="f1673"/>
              </a:cxn>
              <a:cxn ang="f1334">
                <a:pos x="f1674" y="f1675"/>
              </a:cxn>
              <a:cxn ang="f1334">
                <a:pos x="f1676" y="f1677"/>
              </a:cxn>
              <a:cxn ang="f1334">
                <a:pos x="f1678" y="f1679"/>
              </a:cxn>
              <a:cxn ang="f1334">
                <a:pos x="f1680" y="f1681"/>
              </a:cxn>
              <a:cxn ang="f1334">
                <a:pos x="f1682" y="f1683"/>
              </a:cxn>
              <a:cxn ang="f1334">
                <a:pos x="f1684" y="f1685"/>
              </a:cxn>
              <a:cxn ang="f1334">
                <a:pos x="f1686" y="f1687"/>
              </a:cxn>
              <a:cxn ang="f1334">
                <a:pos x="f1688" y="f1689"/>
              </a:cxn>
              <a:cxn ang="f1334">
                <a:pos x="f1690" y="f1691"/>
              </a:cxn>
              <a:cxn ang="f1334">
                <a:pos x="f1692" y="f1693"/>
              </a:cxn>
              <a:cxn ang="f1334">
                <a:pos x="f1694" y="f1695"/>
              </a:cxn>
              <a:cxn ang="f1334">
                <a:pos x="f1696" y="f1697"/>
              </a:cxn>
              <a:cxn ang="f1334">
                <a:pos x="f1698" y="f1699"/>
              </a:cxn>
              <a:cxn ang="f1334">
                <a:pos x="f1700" y="f1701"/>
              </a:cxn>
              <a:cxn ang="f1334">
                <a:pos x="f1702" y="f1703"/>
              </a:cxn>
              <a:cxn ang="f1334">
                <a:pos x="f1704" y="f1705"/>
              </a:cxn>
              <a:cxn ang="f1334">
                <a:pos x="f1706" y="f1707"/>
              </a:cxn>
              <a:cxn ang="f1334">
                <a:pos x="f1708" y="f1709"/>
              </a:cxn>
              <a:cxn ang="f1334">
                <a:pos x="f1710" y="f1711"/>
              </a:cxn>
              <a:cxn ang="f1334">
                <a:pos x="f1712" y="f1713"/>
              </a:cxn>
              <a:cxn ang="f1334">
                <a:pos x="f1714" y="f1715"/>
              </a:cxn>
              <a:cxn ang="f1334">
                <a:pos x="f1716" y="f1717"/>
              </a:cxn>
              <a:cxn ang="f1334">
                <a:pos x="f1718" y="f1719"/>
              </a:cxn>
              <a:cxn ang="f1334">
                <a:pos x="f1720" y="f1721"/>
              </a:cxn>
              <a:cxn ang="f1334">
                <a:pos x="f1722" y="f1723"/>
              </a:cxn>
              <a:cxn ang="f1334">
                <a:pos x="f1724" y="f1725"/>
              </a:cxn>
              <a:cxn ang="f1334">
                <a:pos x="f1726" y="f1727"/>
              </a:cxn>
              <a:cxn ang="f1334">
                <a:pos x="f1728" y="f1729"/>
              </a:cxn>
              <a:cxn ang="f1334">
                <a:pos x="f1730" y="f1731"/>
              </a:cxn>
              <a:cxn ang="f1334">
                <a:pos x="f1732" y="f1733"/>
              </a:cxn>
              <a:cxn ang="f1334">
                <a:pos x="f1734" y="f1735"/>
              </a:cxn>
              <a:cxn ang="f1334">
                <a:pos x="f1736" y="f1737"/>
              </a:cxn>
              <a:cxn ang="f1334">
                <a:pos x="f1738" y="f1739"/>
              </a:cxn>
              <a:cxn ang="f1334">
                <a:pos x="f1740" y="f1741"/>
              </a:cxn>
              <a:cxn ang="f1334">
                <a:pos x="f1742" y="f1743"/>
              </a:cxn>
              <a:cxn ang="f1334">
                <a:pos x="f1744" y="f1745"/>
              </a:cxn>
              <a:cxn ang="f1334">
                <a:pos x="f1746" y="f1747"/>
              </a:cxn>
              <a:cxn ang="f1334">
                <a:pos x="f1748" y="f1749"/>
              </a:cxn>
              <a:cxn ang="f1334">
                <a:pos x="f1750" y="f1751"/>
              </a:cxn>
              <a:cxn ang="f1334">
                <a:pos x="f1752" y="f1753"/>
              </a:cxn>
              <a:cxn ang="f1334">
                <a:pos x="f1754" y="f1755"/>
              </a:cxn>
              <a:cxn ang="f1334">
                <a:pos x="f1756" y="f1757"/>
              </a:cxn>
              <a:cxn ang="f1334">
                <a:pos x="f1758" y="f1759"/>
              </a:cxn>
              <a:cxn ang="f1334">
                <a:pos x="f1760" y="f1761"/>
              </a:cxn>
              <a:cxn ang="f1334">
                <a:pos x="f1762" y="f1763"/>
              </a:cxn>
              <a:cxn ang="f1334">
                <a:pos x="f1764" y="f1765"/>
              </a:cxn>
              <a:cxn ang="f1334">
                <a:pos x="f1766" y="f1767"/>
              </a:cxn>
              <a:cxn ang="f1334">
                <a:pos x="f1768" y="f1769"/>
              </a:cxn>
              <a:cxn ang="f1334">
                <a:pos x="f1770" y="f1771"/>
              </a:cxn>
              <a:cxn ang="f1334">
                <a:pos x="f1772" y="f1773"/>
              </a:cxn>
              <a:cxn ang="f1334">
                <a:pos x="f1774" y="f1775"/>
              </a:cxn>
              <a:cxn ang="f1334">
                <a:pos x="f1776" y="f1777"/>
              </a:cxn>
              <a:cxn ang="f1334">
                <a:pos x="f1778" y="f1779"/>
              </a:cxn>
              <a:cxn ang="f1334">
                <a:pos x="f1780" y="f1781"/>
              </a:cxn>
              <a:cxn ang="f1334">
                <a:pos x="f1782" y="f1769"/>
              </a:cxn>
              <a:cxn ang="f1334">
                <a:pos x="f1783" y="f1784"/>
              </a:cxn>
              <a:cxn ang="f1334">
                <a:pos x="f1785" y="f1725"/>
              </a:cxn>
              <a:cxn ang="f1334">
                <a:pos x="f1786" y="f1787"/>
              </a:cxn>
              <a:cxn ang="f1334">
                <a:pos x="f1788" y="f1789"/>
              </a:cxn>
              <a:cxn ang="f1334">
                <a:pos x="f1790" y="f1791"/>
              </a:cxn>
              <a:cxn ang="f1334">
                <a:pos x="f1792" y="f1793"/>
              </a:cxn>
              <a:cxn ang="f1334">
                <a:pos x="f1794" y="f1795"/>
              </a:cxn>
              <a:cxn ang="f1334">
                <a:pos x="f1796" y="f1797"/>
              </a:cxn>
              <a:cxn ang="f1334">
                <a:pos x="f1798" y="f1799"/>
              </a:cxn>
              <a:cxn ang="f1334">
                <a:pos x="f1800" y="f1801"/>
              </a:cxn>
              <a:cxn ang="f1334">
                <a:pos x="f1802" y="f1803"/>
              </a:cxn>
              <a:cxn ang="f1334">
                <a:pos x="f1804" y="f1805"/>
              </a:cxn>
              <a:cxn ang="f1334">
                <a:pos x="f1806" y="f1807"/>
              </a:cxn>
              <a:cxn ang="f1334">
                <a:pos x="f1808" y="f1809"/>
              </a:cxn>
              <a:cxn ang="f1334">
                <a:pos x="f1810" y="f1811"/>
              </a:cxn>
              <a:cxn ang="f1334">
                <a:pos x="f1812" y="f1813"/>
              </a:cxn>
              <a:cxn ang="f1334">
                <a:pos x="f1814" y="f1815"/>
              </a:cxn>
              <a:cxn ang="f1334">
                <a:pos x="f1816" y="f1817"/>
              </a:cxn>
              <a:cxn ang="f1334">
                <a:pos x="f1818" y="f1819"/>
              </a:cxn>
              <a:cxn ang="f1334">
                <a:pos x="f1820" y="f1821"/>
              </a:cxn>
              <a:cxn ang="f1334">
                <a:pos x="f1822" y="f1823"/>
              </a:cxn>
              <a:cxn ang="f1334">
                <a:pos x="f1824" y="f1825"/>
              </a:cxn>
              <a:cxn ang="f1334">
                <a:pos x="f1826" y="f1827"/>
              </a:cxn>
              <a:cxn ang="f1334">
                <a:pos x="f1828" y="f1829"/>
              </a:cxn>
              <a:cxn ang="f1334">
                <a:pos x="f1830" y="f1831"/>
              </a:cxn>
              <a:cxn ang="f1334">
                <a:pos x="f1832" y="f1833"/>
              </a:cxn>
              <a:cxn ang="f1334">
                <a:pos x="f1834" y="f1835"/>
              </a:cxn>
              <a:cxn ang="f1334">
                <a:pos x="f1836" y="f1837"/>
              </a:cxn>
              <a:cxn ang="f1334">
                <a:pos x="f1838" y="f1839"/>
              </a:cxn>
              <a:cxn ang="f1334">
                <a:pos x="f1840" y="f1841"/>
              </a:cxn>
              <a:cxn ang="f1334">
                <a:pos x="f1842" y="f1843"/>
              </a:cxn>
              <a:cxn ang="f1334">
                <a:pos x="f1844" y="f1845"/>
              </a:cxn>
              <a:cxn ang="f1334">
                <a:pos x="f1846" y="f1847"/>
              </a:cxn>
              <a:cxn ang="f1334">
                <a:pos x="f1848" y="f1849"/>
              </a:cxn>
              <a:cxn ang="f1334">
                <a:pos x="f1850" y="f1851"/>
              </a:cxn>
              <a:cxn ang="f1334">
                <a:pos x="f1852" y="f1853"/>
              </a:cxn>
              <a:cxn ang="f1334">
                <a:pos x="f1854" y="f1855"/>
              </a:cxn>
              <a:cxn ang="f1334">
                <a:pos x="f1856" y="f1857"/>
              </a:cxn>
              <a:cxn ang="f1334">
                <a:pos x="f1858" y="f1859"/>
              </a:cxn>
              <a:cxn ang="f1334">
                <a:pos x="f1860" y="f1861"/>
              </a:cxn>
              <a:cxn ang="f1334">
                <a:pos x="f1862" y="f1863"/>
              </a:cxn>
              <a:cxn ang="f1334">
                <a:pos x="f1864" y="f1865"/>
              </a:cxn>
              <a:cxn ang="f1334">
                <a:pos x="f1866" y="f1867"/>
              </a:cxn>
              <a:cxn ang="f1334">
                <a:pos x="f1868" y="f1869"/>
              </a:cxn>
              <a:cxn ang="f1334">
                <a:pos x="f1870" y="f1871"/>
              </a:cxn>
              <a:cxn ang="f1334">
                <a:pos x="f1872" y="f1873"/>
              </a:cxn>
              <a:cxn ang="f1334">
                <a:pos x="f1874" y="f1875"/>
              </a:cxn>
              <a:cxn ang="f1334">
                <a:pos x="f1876" y="f1877"/>
              </a:cxn>
              <a:cxn ang="f1334">
                <a:pos x="f1878" y="f1879"/>
              </a:cxn>
              <a:cxn ang="f1334">
                <a:pos x="f1880" y="f1881"/>
              </a:cxn>
              <a:cxn ang="f1334">
                <a:pos x="f1611" y="f1882"/>
              </a:cxn>
            </a:cxnLst>
            <a:rect l="f1607" t="f1610" r="f1608" b="f1609"/>
            <a:pathLst>
              <a:path w="5260975" h="4707593">
                <a:moveTo>
                  <a:pt x="f5" y="f5"/>
                </a:moveTo>
                <a:lnTo>
                  <a:pt x="f6" y="f5"/>
                </a:lnTo>
                <a:lnTo>
                  <a:pt x="f6" y="f8"/>
                </a:lnTo>
                <a:lnTo>
                  <a:pt x="f6" y="f9"/>
                </a:lnTo>
                <a:lnTo>
                  <a:pt x="f10" y="f11"/>
                </a:lnTo>
                <a:cubicBezTo>
                  <a:pt x="f12" y="f13"/>
                  <a:pt x="f14" y="f15"/>
                  <a:pt x="f16" y="f17"/>
                </a:cubicBezTo>
                <a:cubicBezTo>
                  <a:pt x="f18" y="f19"/>
                  <a:pt x="f20" y="f21"/>
                  <a:pt x="f22" y="f23"/>
                </a:cubicBezTo>
                <a:cubicBezTo>
                  <a:pt x="f24" y="f25"/>
                  <a:pt x="f26" y="f27"/>
                  <a:pt x="f28" y="f29"/>
                </a:cubicBezTo>
                <a:cubicBezTo>
                  <a:pt x="f30" y="f31"/>
                  <a:pt x="f32" y="f33"/>
                  <a:pt x="f34" y="f35"/>
                </a:cubicBezTo>
                <a:cubicBezTo>
                  <a:pt x="f36" y="f37"/>
                  <a:pt x="f38" y="f39"/>
                  <a:pt x="f40" y="f41"/>
                </a:cubicBezTo>
                <a:cubicBezTo>
                  <a:pt x="f42" y="f43"/>
                  <a:pt x="f44" y="f45"/>
                  <a:pt x="f46" y="f47"/>
                </a:cubicBezTo>
                <a:cubicBezTo>
                  <a:pt x="f48" y="f49"/>
                  <a:pt x="f50" y="f51"/>
                  <a:pt x="f52" y="f53"/>
                </a:cubicBezTo>
                <a:cubicBezTo>
                  <a:pt x="f54" y="f55"/>
                  <a:pt x="f56" y="f57"/>
                  <a:pt x="f58" y="f59"/>
                </a:cubicBezTo>
                <a:cubicBezTo>
                  <a:pt x="f60" y="f61"/>
                  <a:pt x="f62" y="f63"/>
                  <a:pt x="f64" y="f65"/>
                </a:cubicBezTo>
                <a:cubicBezTo>
                  <a:pt x="f66" y="f67"/>
                  <a:pt x="f68" y="f69"/>
                  <a:pt x="f70" y="f71"/>
                </a:cubicBezTo>
                <a:cubicBezTo>
                  <a:pt x="f72" y="f73"/>
                  <a:pt x="f74" y="f75"/>
                  <a:pt x="f76" y="f77"/>
                </a:cubicBezTo>
                <a:cubicBezTo>
                  <a:pt x="f78" y="f79"/>
                  <a:pt x="f80" y="f81"/>
                  <a:pt x="f82" y="f83"/>
                </a:cubicBezTo>
                <a:cubicBezTo>
                  <a:pt x="f84" y="f85"/>
                  <a:pt x="f86" y="f87"/>
                  <a:pt x="f88" y="f89"/>
                </a:cubicBezTo>
                <a:cubicBezTo>
                  <a:pt x="f90" y="f91"/>
                  <a:pt x="f92" y="f93"/>
                  <a:pt x="f94" y="f95"/>
                </a:cubicBezTo>
                <a:cubicBezTo>
                  <a:pt x="f96" y="f97"/>
                  <a:pt x="f98" y="f99"/>
                  <a:pt x="f100" y="f101"/>
                </a:cubicBezTo>
                <a:cubicBezTo>
                  <a:pt x="f102" y="f103"/>
                  <a:pt x="f104" y="f105"/>
                  <a:pt x="f106" y="f107"/>
                </a:cubicBezTo>
                <a:cubicBezTo>
                  <a:pt x="f108" y="f109"/>
                  <a:pt x="f110" y="f111"/>
                  <a:pt x="f112" y="f113"/>
                </a:cubicBezTo>
                <a:cubicBezTo>
                  <a:pt x="f114" y="f115"/>
                  <a:pt x="f116" y="f117"/>
                  <a:pt x="f118" y="f119"/>
                </a:cubicBezTo>
                <a:cubicBezTo>
                  <a:pt x="f120" y="f121"/>
                  <a:pt x="f122" y="f123"/>
                  <a:pt x="f124" y="f125"/>
                </a:cubicBezTo>
                <a:cubicBezTo>
                  <a:pt x="f126" y="f127"/>
                  <a:pt x="f128" y="f129"/>
                  <a:pt x="f130" y="f131"/>
                </a:cubicBezTo>
                <a:cubicBezTo>
                  <a:pt x="f132" y="f133"/>
                  <a:pt x="f134" y="f135"/>
                  <a:pt x="f136" y="f137"/>
                </a:cubicBezTo>
                <a:cubicBezTo>
                  <a:pt x="f138" y="f139"/>
                  <a:pt x="f140" y="f141"/>
                  <a:pt x="f142" y="f143"/>
                </a:cubicBezTo>
                <a:cubicBezTo>
                  <a:pt x="f144" y="f145"/>
                  <a:pt x="f146" y="f147"/>
                  <a:pt x="f148" y="f149"/>
                </a:cubicBezTo>
                <a:cubicBezTo>
                  <a:pt x="f150" y="f151"/>
                  <a:pt x="f152" y="f153"/>
                  <a:pt x="f154" y="f155"/>
                </a:cubicBezTo>
                <a:cubicBezTo>
                  <a:pt x="f156" y="f157"/>
                  <a:pt x="f158" y="f159"/>
                  <a:pt x="f160" y="f161"/>
                </a:cubicBezTo>
                <a:cubicBezTo>
                  <a:pt x="f162" y="f163"/>
                  <a:pt x="f164" y="f165"/>
                  <a:pt x="f166" y="f167"/>
                </a:cubicBezTo>
                <a:cubicBezTo>
                  <a:pt x="f168" y="f169"/>
                  <a:pt x="f170" y="f171"/>
                  <a:pt x="f172" y="f173"/>
                </a:cubicBezTo>
                <a:cubicBezTo>
                  <a:pt x="f174" y="f175"/>
                  <a:pt x="f176" y="f177"/>
                  <a:pt x="f178" y="f179"/>
                </a:cubicBezTo>
                <a:cubicBezTo>
                  <a:pt x="f180" y="f181"/>
                  <a:pt x="f182" y="f183"/>
                  <a:pt x="f184" y="f185"/>
                </a:cubicBezTo>
                <a:cubicBezTo>
                  <a:pt x="f186" y="f187"/>
                  <a:pt x="f188" y="f189"/>
                  <a:pt x="f190" y="f191"/>
                </a:cubicBezTo>
                <a:cubicBezTo>
                  <a:pt x="f192" y="f193"/>
                  <a:pt x="f194" y="f195"/>
                  <a:pt x="f196" y="f197"/>
                </a:cubicBezTo>
                <a:cubicBezTo>
                  <a:pt x="f198" y="f199"/>
                  <a:pt x="f200" y="f201"/>
                  <a:pt x="f202" y="f203"/>
                </a:cubicBezTo>
                <a:cubicBezTo>
                  <a:pt x="f204" y="f205"/>
                  <a:pt x="f206" y="f207"/>
                  <a:pt x="f208" y="f209"/>
                </a:cubicBezTo>
                <a:cubicBezTo>
                  <a:pt x="f210" y="f211"/>
                  <a:pt x="f212" y="f213"/>
                  <a:pt x="f214" y="f215"/>
                </a:cubicBezTo>
                <a:cubicBezTo>
                  <a:pt x="f216" y="f217"/>
                  <a:pt x="f218" y="f219"/>
                  <a:pt x="f220" y="f221"/>
                </a:cubicBezTo>
                <a:cubicBezTo>
                  <a:pt x="f222" y="f223"/>
                  <a:pt x="f224" y="f225"/>
                  <a:pt x="f226" y="f227"/>
                </a:cubicBezTo>
                <a:cubicBezTo>
                  <a:pt x="f228" y="f229"/>
                  <a:pt x="f230" y="f231"/>
                  <a:pt x="f232" y="f233"/>
                </a:cubicBezTo>
                <a:cubicBezTo>
                  <a:pt x="f234" y="f235"/>
                  <a:pt x="f236" y="f237"/>
                  <a:pt x="f238" y="f239"/>
                </a:cubicBezTo>
                <a:cubicBezTo>
                  <a:pt x="f240" y="f241"/>
                  <a:pt x="f242" y="f243"/>
                  <a:pt x="f244" y="f245"/>
                </a:cubicBezTo>
                <a:cubicBezTo>
                  <a:pt x="f246" y="f247"/>
                  <a:pt x="f248" y="f249"/>
                  <a:pt x="f250" y="f251"/>
                </a:cubicBezTo>
                <a:cubicBezTo>
                  <a:pt x="f252" y="f253"/>
                  <a:pt x="f254" y="f255"/>
                  <a:pt x="f256" y="f257"/>
                </a:cubicBezTo>
                <a:cubicBezTo>
                  <a:pt x="f258" y="f259"/>
                  <a:pt x="f260" y="f261"/>
                  <a:pt x="f262" y="f263"/>
                </a:cubicBezTo>
                <a:cubicBezTo>
                  <a:pt x="f264" y="f265"/>
                  <a:pt x="f266" y="f267"/>
                  <a:pt x="f268" y="f269"/>
                </a:cubicBezTo>
                <a:cubicBezTo>
                  <a:pt x="f270" y="f271"/>
                  <a:pt x="f272" y="f273"/>
                  <a:pt x="f274" y="f275"/>
                </a:cubicBezTo>
                <a:cubicBezTo>
                  <a:pt x="f276" y="f277"/>
                  <a:pt x="f278" y="f279"/>
                  <a:pt x="f280" y="f281"/>
                </a:cubicBezTo>
                <a:cubicBezTo>
                  <a:pt x="f282" y="f283"/>
                  <a:pt x="f284" y="f285"/>
                  <a:pt x="f286" y="f287"/>
                </a:cubicBezTo>
                <a:cubicBezTo>
                  <a:pt x="f288" y="f289"/>
                  <a:pt x="f290" y="f291"/>
                  <a:pt x="f292" y="f293"/>
                </a:cubicBezTo>
                <a:cubicBezTo>
                  <a:pt x="f294" y="f295"/>
                  <a:pt x="f296" y="f297"/>
                  <a:pt x="f298" y="f299"/>
                </a:cubicBezTo>
                <a:cubicBezTo>
                  <a:pt x="f300" y="f301"/>
                  <a:pt x="f302" y="f303"/>
                  <a:pt x="f304" y="f305"/>
                </a:cubicBezTo>
                <a:cubicBezTo>
                  <a:pt x="f306" y="f307"/>
                  <a:pt x="f308" y="f309"/>
                  <a:pt x="f310" y="f311"/>
                </a:cubicBezTo>
                <a:cubicBezTo>
                  <a:pt x="f312" y="f313"/>
                  <a:pt x="f314" y="f315"/>
                  <a:pt x="f316" y="f317"/>
                </a:cubicBezTo>
                <a:cubicBezTo>
                  <a:pt x="f318" y="f319"/>
                  <a:pt x="f320" y="f321"/>
                  <a:pt x="f322" y="f323"/>
                </a:cubicBezTo>
                <a:cubicBezTo>
                  <a:pt x="f324" y="f325"/>
                  <a:pt x="f326" y="f327"/>
                  <a:pt x="f328" y="f329"/>
                </a:cubicBezTo>
                <a:cubicBezTo>
                  <a:pt x="f330" y="f331"/>
                  <a:pt x="f332" y="f333"/>
                  <a:pt x="f334" y="f335"/>
                </a:cubicBezTo>
                <a:cubicBezTo>
                  <a:pt x="f336" y="f337"/>
                  <a:pt x="f338" y="f339"/>
                  <a:pt x="f340" y="f341"/>
                </a:cubicBezTo>
                <a:cubicBezTo>
                  <a:pt x="f342" y="f343"/>
                  <a:pt x="f344" y="f345"/>
                  <a:pt x="f346" y="f347"/>
                </a:cubicBezTo>
                <a:cubicBezTo>
                  <a:pt x="f348" y="f349"/>
                  <a:pt x="f350" y="f351"/>
                  <a:pt x="f352" y="f353"/>
                </a:cubicBezTo>
                <a:cubicBezTo>
                  <a:pt x="f354" y="f355"/>
                  <a:pt x="f356" y="f357"/>
                  <a:pt x="f358" y="f359"/>
                </a:cubicBezTo>
                <a:cubicBezTo>
                  <a:pt x="f360" y="f303"/>
                  <a:pt x="f361" y="f362"/>
                  <a:pt x="f363" y="f364"/>
                </a:cubicBezTo>
                <a:cubicBezTo>
                  <a:pt x="f365" y="f366"/>
                  <a:pt x="f367" y="f368"/>
                  <a:pt x="f369" y="f370"/>
                </a:cubicBezTo>
                <a:cubicBezTo>
                  <a:pt x="f371" y="f372"/>
                  <a:pt x="f373" y="f374"/>
                  <a:pt x="f375" y="f376"/>
                </a:cubicBezTo>
                <a:cubicBezTo>
                  <a:pt x="f377" y="f378"/>
                  <a:pt x="f379" y="f380"/>
                  <a:pt x="f381" y="f382"/>
                </a:cubicBezTo>
                <a:cubicBezTo>
                  <a:pt x="f383" y="f384"/>
                  <a:pt x="f385" y="f386"/>
                  <a:pt x="f387" y="f388"/>
                </a:cubicBezTo>
                <a:cubicBezTo>
                  <a:pt x="f389" y="f390"/>
                  <a:pt x="f391" y="f392"/>
                  <a:pt x="f393" y="f394"/>
                </a:cubicBezTo>
                <a:cubicBezTo>
                  <a:pt x="f395" y="f396"/>
                  <a:pt x="f397" y="f398"/>
                  <a:pt x="f399" y="f400"/>
                </a:cubicBezTo>
                <a:cubicBezTo>
                  <a:pt x="f401" y="f402"/>
                  <a:pt x="f403" y="f404"/>
                  <a:pt x="f405" y="f406"/>
                </a:cubicBezTo>
                <a:cubicBezTo>
                  <a:pt x="f407" y="f408"/>
                  <a:pt x="f409" y="f410"/>
                  <a:pt x="f411" y="f412"/>
                </a:cubicBezTo>
                <a:cubicBezTo>
                  <a:pt x="f413" y="f414"/>
                  <a:pt x="f415" y="f416"/>
                  <a:pt x="f417" y="f418"/>
                </a:cubicBezTo>
                <a:cubicBezTo>
                  <a:pt x="f419" y="f420"/>
                  <a:pt x="f421" y="f422"/>
                  <a:pt x="f423" y="f285"/>
                </a:cubicBezTo>
                <a:cubicBezTo>
                  <a:pt x="f424" y="f425"/>
                  <a:pt x="f426" y="f422"/>
                  <a:pt x="f427" y="f428"/>
                </a:cubicBezTo>
                <a:cubicBezTo>
                  <a:pt x="f429" y="f430"/>
                  <a:pt x="f431" y="f432"/>
                  <a:pt x="f433" y="f434"/>
                </a:cubicBezTo>
                <a:cubicBezTo>
                  <a:pt x="f435" y="f436"/>
                  <a:pt x="f437" y="f438"/>
                  <a:pt x="f439" y="f440"/>
                </a:cubicBezTo>
                <a:cubicBezTo>
                  <a:pt x="f441" y="f425"/>
                  <a:pt x="f442" y="f443"/>
                  <a:pt x="f444" y="f445"/>
                </a:cubicBezTo>
                <a:cubicBezTo>
                  <a:pt x="f446" y="f447"/>
                  <a:pt x="f448" y="f449"/>
                  <a:pt x="f450" y="f451"/>
                </a:cubicBezTo>
                <a:cubicBezTo>
                  <a:pt x="f452" y="f453"/>
                  <a:pt x="f454" y="f455"/>
                  <a:pt x="f456" y="f457"/>
                </a:cubicBezTo>
                <a:cubicBezTo>
                  <a:pt x="f458" y="f425"/>
                  <a:pt x="f459" y="f428"/>
                  <a:pt x="f460" y="f461"/>
                </a:cubicBezTo>
                <a:cubicBezTo>
                  <a:pt x="f462" y="f463"/>
                  <a:pt x="f464" y="f402"/>
                  <a:pt x="f465" y="f372"/>
                </a:cubicBezTo>
                <a:cubicBezTo>
                  <a:pt x="f466" y="f467"/>
                  <a:pt x="f468" y="f455"/>
                  <a:pt x="f469" y="f398"/>
                </a:cubicBezTo>
                <a:cubicBezTo>
                  <a:pt x="f470" y="f471"/>
                  <a:pt x="f472" y="f473"/>
                  <a:pt x="f474" y="f473"/>
                </a:cubicBezTo>
                <a:cubicBezTo>
                  <a:pt x="f475" y="f473"/>
                  <a:pt x="f476" y="f477"/>
                  <a:pt x="f478" y="f479"/>
                </a:cubicBezTo>
                <a:cubicBezTo>
                  <a:pt x="f480" y="f398"/>
                  <a:pt x="f481" y="f482"/>
                  <a:pt x="f483" y="f484"/>
                </a:cubicBezTo>
                <a:cubicBezTo>
                  <a:pt x="f485" y="f486"/>
                  <a:pt x="f487" y="f488"/>
                  <a:pt x="f489" y="f490"/>
                </a:cubicBezTo>
                <a:cubicBezTo>
                  <a:pt x="f491" y="f396"/>
                  <a:pt x="f492" y="f493"/>
                  <a:pt x="f494" y="f461"/>
                </a:cubicBezTo>
                <a:cubicBezTo>
                  <a:pt x="f495" y="f422"/>
                  <a:pt x="f496" y="f497"/>
                  <a:pt x="f498" y="f499"/>
                </a:cubicBezTo>
                <a:cubicBezTo>
                  <a:pt x="f500" y="f501"/>
                  <a:pt x="f502" y="f503"/>
                  <a:pt x="f504" y="f335"/>
                </a:cubicBezTo>
                <a:cubicBezTo>
                  <a:pt x="f505" y="f506"/>
                  <a:pt x="f507" y="f508"/>
                  <a:pt x="f509" y="f510"/>
                </a:cubicBezTo>
                <a:cubicBezTo>
                  <a:pt x="f511" y="f512"/>
                  <a:pt x="f513" y="f514"/>
                  <a:pt x="f515" y="f516"/>
                </a:cubicBezTo>
                <a:cubicBezTo>
                  <a:pt x="f517" y="f518"/>
                  <a:pt x="f519" y="f520"/>
                  <a:pt x="f521" y="f522"/>
                </a:cubicBezTo>
                <a:cubicBezTo>
                  <a:pt x="f523" y="f524"/>
                  <a:pt x="f525" y="f7"/>
                  <a:pt x="f526" y="f7"/>
                </a:cubicBezTo>
                <a:cubicBezTo>
                  <a:pt x="f527" y="f7"/>
                  <a:pt x="f528" y="f529"/>
                  <a:pt x="f530" y="f531"/>
                </a:cubicBezTo>
                <a:cubicBezTo>
                  <a:pt x="f532" y="f533"/>
                  <a:pt x="f534" y="f535"/>
                  <a:pt x="f536" y="f537"/>
                </a:cubicBezTo>
                <a:cubicBezTo>
                  <a:pt x="f538" y="f539"/>
                  <a:pt x="f540" y="f541"/>
                  <a:pt x="f542" y="f543"/>
                </a:cubicBezTo>
                <a:cubicBezTo>
                  <a:pt x="f544" y="f545"/>
                  <a:pt x="f546" y="f547"/>
                  <a:pt x="f548" y="f549"/>
                </a:cubicBezTo>
                <a:cubicBezTo>
                  <a:pt x="f550" y="f551"/>
                  <a:pt x="f552" y="f553"/>
                  <a:pt x="f554" y="f555"/>
                </a:cubicBezTo>
                <a:cubicBezTo>
                  <a:pt x="f556" y="f514"/>
                  <a:pt x="f557" y="f558"/>
                  <a:pt x="f559" y="f560"/>
                </a:cubicBezTo>
                <a:cubicBezTo>
                  <a:pt x="f561" y="f501"/>
                  <a:pt x="f562" y="f563"/>
                  <a:pt x="f564" y="f565"/>
                </a:cubicBezTo>
                <a:cubicBezTo>
                  <a:pt x="f566" y="f299"/>
                  <a:pt x="f567" y="f568"/>
                  <a:pt x="f569" y="f570"/>
                </a:cubicBezTo>
                <a:cubicBezTo>
                  <a:pt x="f571" y="f572"/>
                  <a:pt x="f573" y="f299"/>
                  <a:pt x="f574" y="f575"/>
                </a:cubicBezTo>
                <a:cubicBezTo>
                  <a:pt x="f576" y="f577"/>
                  <a:pt x="f578" y="f579"/>
                  <a:pt x="f580" y="f432"/>
                </a:cubicBezTo>
                <a:cubicBezTo>
                  <a:pt x="f581" y="f582"/>
                  <a:pt x="f583" y="f584"/>
                  <a:pt x="f585" y="f586"/>
                </a:cubicBezTo>
                <a:cubicBezTo>
                  <a:pt x="f587" y="f588"/>
                  <a:pt x="f589" y="f590"/>
                  <a:pt x="f591" y="f592"/>
                </a:cubicBezTo>
                <a:cubicBezTo>
                  <a:pt x="f593" y="f594"/>
                  <a:pt x="f595" y="f596"/>
                  <a:pt x="f597" y="f598"/>
                </a:cubicBezTo>
                <a:cubicBezTo>
                  <a:pt x="f599" y="f600"/>
                  <a:pt x="f601" y="f602"/>
                  <a:pt x="f603" y="f604"/>
                </a:cubicBezTo>
                <a:cubicBezTo>
                  <a:pt x="f605" y="f606"/>
                  <a:pt x="f607" y="f608"/>
                  <a:pt x="f609" y="f610"/>
                </a:cubicBezTo>
                <a:cubicBezTo>
                  <a:pt x="f611" y="f612"/>
                  <a:pt x="f613" y="f614"/>
                  <a:pt x="f615" y="f616"/>
                </a:cubicBezTo>
                <a:cubicBezTo>
                  <a:pt x="f617" y="f618"/>
                  <a:pt x="f619" y="f620"/>
                  <a:pt x="f621" y="f622"/>
                </a:cubicBezTo>
                <a:cubicBezTo>
                  <a:pt x="f623" y="f624"/>
                  <a:pt x="f625" y="f626"/>
                  <a:pt x="f627" y="f255"/>
                </a:cubicBezTo>
                <a:cubicBezTo>
                  <a:pt x="f628" y="f629"/>
                  <a:pt x="f630" y="f631"/>
                  <a:pt x="f632" y="f633"/>
                </a:cubicBezTo>
                <a:cubicBezTo>
                  <a:pt x="f634" y="f635"/>
                  <a:pt x="f636" y="f637"/>
                  <a:pt x="f638" y="f639"/>
                </a:cubicBezTo>
                <a:cubicBezTo>
                  <a:pt x="f640" y="f641"/>
                  <a:pt x="f642" y="f643"/>
                  <a:pt x="f644" y="f643"/>
                </a:cubicBezTo>
                <a:cubicBezTo>
                  <a:pt x="f645" y="f643"/>
                  <a:pt x="f646" y="f647"/>
                  <a:pt x="f648" y="f649"/>
                </a:cubicBezTo>
                <a:cubicBezTo>
                  <a:pt x="f650" y="f651"/>
                  <a:pt x="f652" y="f653"/>
                  <a:pt x="f654" y="f655"/>
                </a:cubicBezTo>
                <a:cubicBezTo>
                  <a:pt x="f656" y="f657"/>
                  <a:pt x="f658" y="f659"/>
                  <a:pt x="f660" y="f661"/>
                </a:cubicBezTo>
                <a:cubicBezTo>
                  <a:pt x="f662" y="f663"/>
                  <a:pt x="f664" y="f665"/>
                  <a:pt x="f666" y="f667"/>
                </a:cubicBezTo>
                <a:cubicBezTo>
                  <a:pt x="f668" y="f669"/>
                  <a:pt x="f670" y="f671"/>
                  <a:pt x="f672" y="f673"/>
                </a:cubicBezTo>
                <a:cubicBezTo>
                  <a:pt x="f674" y="f675"/>
                  <a:pt x="f676" y="f677"/>
                  <a:pt x="f678" y="f679"/>
                </a:cubicBezTo>
                <a:cubicBezTo>
                  <a:pt x="f680" y="f681"/>
                  <a:pt x="f682" y="f683"/>
                  <a:pt x="f684" y="f685"/>
                </a:cubicBezTo>
                <a:cubicBezTo>
                  <a:pt x="f686" y="f687"/>
                  <a:pt x="f688" y="f689"/>
                  <a:pt x="f690" y="f691"/>
                </a:cubicBezTo>
                <a:cubicBezTo>
                  <a:pt x="f692" y="f693"/>
                  <a:pt x="f694" y="f695"/>
                  <a:pt x="f696" y="f697"/>
                </a:cubicBezTo>
                <a:cubicBezTo>
                  <a:pt x="f698" y="f699"/>
                  <a:pt x="f700" y="f701"/>
                  <a:pt x="f702" y="f703"/>
                </a:cubicBezTo>
                <a:cubicBezTo>
                  <a:pt x="f704" y="f705"/>
                  <a:pt x="f706" y="f705"/>
                  <a:pt x="f707" y="f708"/>
                </a:cubicBezTo>
                <a:cubicBezTo>
                  <a:pt x="f709" y="f710"/>
                  <a:pt x="f711" y="f712"/>
                  <a:pt x="f713" y="f714"/>
                </a:cubicBezTo>
                <a:cubicBezTo>
                  <a:pt x="f715" y="f716"/>
                  <a:pt x="f717" y="f718"/>
                  <a:pt x="f719" y="f720"/>
                </a:cubicBezTo>
                <a:cubicBezTo>
                  <a:pt x="f721" y="f722"/>
                  <a:pt x="f723" y="f689"/>
                  <a:pt x="f724" y="f223"/>
                </a:cubicBezTo>
                <a:cubicBezTo>
                  <a:pt x="f725" y="f726"/>
                  <a:pt x="f727" y="f728"/>
                  <a:pt x="f729" y="f730"/>
                </a:cubicBezTo>
                <a:cubicBezTo>
                  <a:pt x="f731" y="f732"/>
                  <a:pt x="f733" y="f734"/>
                  <a:pt x="f735" y="f736"/>
                </a:cubicBezTo>
                <a:cubicBezTo>
                  <a:pt x="f737" y="f738"/>
                  <a:pt x="f739" y="f740"/>
                  <a:pt x="f741" y="f742"/>
                </a:cubicBezTo>
                <a:cubicBezTo>
                  <a:pt x="f743" y="f744"/>
                  <a:pt x="f745" y="f746"/>
                  <a:pt x="f747" y="f748"/>
                </a:cubicBezTo>
                <a:cubicBezTo>
                  <a:pt x="f749" y="f213"/>
                  <a:pt x="f750" y="f751"/>
                  <a:pt x="f752" y="f753"/>
                </a:cubicBezTo>
                <a:cubicBezTo>
                  <a:pt x="f754" y="f755"/>
                  <a:pt x="f756" y="f757"/>
                  <a:pt x="f758" y="f683"/>
                </a:cubicBezTo>
                <a:cubicBezTo>
                  <a:pt x="f759" y="f760"/>
                  <a:pt x="f761" y="f762"/>
                  <a:pt x="f763" y="f764"/>
                </a:cubicBezTo>
                <a:cubicBezTo>
                  <a:pt x="f765" y="f766"/>
                  <a:pt x="f767" y="f768"/>
                  <a:pt x="f769" y="f770"/>
                </a:cubicBezTo>
                <a:cubicBezTo>
                  <a:pt x="f771" y="f695"/>
                  <a:pt x="f772" y="f773"/>
                  <a:pt x="f774" y="f775"/>
                </a:cubicBezTo>
                <a:lnTo>
                  <a:pt x="f5" y="f776"/>
                </a:lnTo>
                <a:close/>
              </a:path>
            </a:pathLst>
          </a:custGeom>
          <a:solidFill>
            <a:srgbClr val="000000"/>
          </a:solidFill>
          <a:ln cap="flat">
            <a:noFill/>
            <a:prstDash val="solid"/>
          </a:ln>
          <a:effectLst>
            <a:outerShdw dist="152403" dir="5400000" algn="tl">
              <a:srgbClr val="000000">
                <a:alpha val="10000"/>
              </a:srgbClr>
            </a:outerShdw>
          </a:effectLst>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4" name="Titre 1">
            <a:extLst>
              <a:ext uri="{FF2B5EF4-FFF2-40B4-BE49-F238E27FC236}">
                <a16:creationId xmlns:a16="http://schemas.microsoft.com/office/drawing/2014/main" id="{C305057A-C7A8-CC88-E4AA-28A025C379F0}"/>
              </a:ext>
            </a:extLst>
          </p:cNvPr>
          <p:cNvSpPr txBox="1">
            <a:spLocks noGrp="1"/>
          </p:cNvSpPr>
          <p:nvPr>
            <p:ph type="title"/>
          </p:nvPr>
        </p:nvSpPr>
        <p:spPr>
          <a:xfrm>
            <a:off x="1336102" y="1712497"/>
            <a:ext cx="4391021" cy="3225225"/>
          </a:xfrm>
        </p:spPr>
        <p:txBody>
          <a:bodyPr anchor="t">
            <a:noAutofit/>
          </a:bodyPr>
          <a:lstStyle/>
          <a:p>
            <a:pPr lvl="0"/>
            <a:r>
              <a:rPr lang="fr-FR" sz="2000" dirty="0">
                <a:solidFill>
                  <a:srgbClr val="FFFFFF"/>
                </a:solidFill>
                <a:latin typeface="Berlin Sans FB Demi" pitchFamily="34"/>
              </a:rPr>
              <a:t>Pour la suite au niveau de la mer, j’ai créé un passage avec au bout un coffre.</a:t>
            </a:r>
            <a:br>
              <a:rPr lang="fr-FR" sz="2000" dirty="0">
                <a:solidFill>
                  <a:srgbClr val="FFFFFF"/>
                </a:solidFill>
                <a:latin typeface="Berlin Sans FB Demi" pitchFamily="34"/>
              </a:rPr>
            </a:br>
            <a:r>
              <a:rPr lang="fr-FR" sz="2000" dirty="0">
                <a:solidFill>
                  <a:srgbClr val="FFFFFF"/>
                </a:solidFill>
                <a:latin typeface="Berlin Sans FB Demi" pitchFamily="34"/>
              </a:rPr>
              <a:t>Puis pour la zone montagneuse, il y a deux routes pour y rentrer. La première se trouve à gauche, elle est accessible depuis le carrefour du milieu et l’autre se trouve en bas, elle est accessible par la mer.</a:t>
            </a:r>
            <a:br>
              <a:rPr lang="fr-FR" sz="2000" dirty="0">
                <a:solidFill>
                  <a:srgbClr val="FFFFFF"/>
                </a:solidFill>
                <a:latin typeface="Berlin Sans FB Demi" pitchFamily="34"/>
              </a:rPr>
            </a:br>
            <a:r>
              <a:rPr lang="fr-FR" sz="2000" dirty="0">
                <a:solidFill>
                  <a:srgbClr val="FFFFFF"/>
                </a:solidFill>
                <a:latin typeface="Berlin Sans FB Demi" pitchFamily="34"/>
              </a:rPr>
              <a:t>Des coffres se trouvent dans la zone pour récompenser le joueur s’il explore mais le but de la zone est la porte en bas a droite, la porte du premier donjon.</a:t>
            </a:r>
            <a:endParaRPr lang="fr-FR" sz="2000" dirty="0">
              <a:solidFill>
                <a:srgbClr val="FFFFFF"/>
              </a:solidFill>
            </a:endParaRPr>
          </a:p>
        </p:txBody>
      </p:sp>
      <p:sp>
        <p:nvSpPr>
          <p:cNvPr id="5" name="Freeform: Shape 13">
            <a:extLst>
              <a:ext uri="{FF2B5EF4-FFF2-40B4-BE49-F238E27FC236}">
                <a16:creationId xmlns:a16="http://schemas.microsoft.com/office/drawing/2014/main" id="{F6D84254-C0DA-36AB-62EC-EBED40D7C2FD}"/>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solidFill>
            <a:srgbClr val="FFFFFF"/>
          </a:solid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sp>
        <p:nvSpPr>
          <p:cNvPr id="6" name="Freeform: Shape 15">
            <a:extLst>
              <a:ext uri="{FF2B5EF4-FFF2-40B4-BE49-F238E27FC236}">
                <a16:creationId xmlns:a16="http://schemas.microsoft.com/office/drawing/2014/main" id="{207E65AC-7337-005D-243F-1ADFB509C082}"/>
              </a:ext>
            </a:extLst>
          </p:cNvPr>
          <p:cNvSpPr>
            <a:spLocks noMove="1" noResize="1"/>
          </p:cNvSpPr>
          <p:nvPr/>
        </p:nvSpPr>
        <p:spPr>
          <a:xfrm>
            <a:off x="827083" y="4795534"/>
            <a:ext cx="5260972" cy="1410654"/>
          </a:xfrm>
          <a:custGeom>
            <a:avLst/>
            <a:gdLst>
              <a:gd name="f0" fmla="val 10800000"/>
              <a:gd name="f1" fmla="val 5400000"/>
              <a:gd name="f2" fmla="val 180"/>
              <a:gd name="f3" fmla="val w"/>
              <a:gd name="f4" fmla="val h"/>
              <a:gd name="f5" fmla="val 0"/>
              <a:gd name="f6" fmla="val 5260975"/>
              <a:gd name="f7" fmla="val 1410656"/>
              <a:gd name="f8" fmla="val 221634"/>
              <a:gd name="f9" fmla="val 5226503"/>
              <a:gd name="f10" fmla="val 237063"/>
              <a:gd name="f11" fmla="val 5219783"/>
              <a:gd name="f12" fmla="val 239848"/>
              <a:gd name="f13" fmla="val 5212389"/>
              <a:gd name="f14" fmla="val 241384"/>
              <a:gd name="f15" fmla="val 5206341"/>
              <a:gd name="f16" fmla="val 245128"/>
              <a:gd name="f17" fmla="val 5178495"/>
              <a:gd name="f18" fmla="val 262219"/>
              <a:gd name="f19" fmla="val 5151515"/>
              <a:gd name="f20" fmla="val 280654"/>
              <a:gd name="f21" fmla="val 5123287"/>
              <a:gd name="f22" fmla="val 297073"/>
              <a:gd name="f23" fmla="val 5094195"/>
              <a:gd name="f24" fmla="val 314067"/>
              <a:gd name="f25" fmla="val 5068175"/>
              <a:gd name="f26" fmla="val 334134"/>
              <a:gd name="f27" fmla="val 5048107"/>
              <a:gd name="f28" fmla="val 361307"/>
              <a:gd name="f29" fmla="val 5029480"/>
              <a:gd name="f30" fmla="val 386559"/>
              <a:gd name="f31" fmla="val 5011429"/>
              <a:gd name="f32" fmla="val 412194"/>
              <a:gd name="f33" fmla="val 4992899"/>
              <a:gd name="f34" fmla="val 437542"/>
              <a:gd name="f35" fmla="val 4988194"/>
              <a:gd name="f36" fmla="val 443975"/>
              <a:gd name="f37" fmla="val 4983873"/>
              <a:gd name="f38" fmla="val 451561"/>
              <a:gd name="f39" fmla="val 4977440"/>
              <a:gd name="f40" fmla="val 455690"/>
              <a:gd name="f41" fmla="val 4964094"/>
              <a:gd name="f42" fmla="val 464331"/>
              <a:gd name="f43" fmla="val 4949499"/>
              <a:gd name="f44" fmla="val 471340"/>
              <a:gd name="f45" fmla="val 4935193"/>
              <a:gd name="f46" fmla="val 478445"/>
              <a:gd name="f47" fmla="val 4922903"/>
              <a:gd name="f48" fmla="val 484494"/>
              <a:gd name="f49" fmla="val 4909845"/>
              <a:gd name="f50" fmla="val 489006"/>
              <a:gd name="f51" fmla="val 4897844"/>
              <a:gd name="f52" fmla="val 495535"/>
              <a:gd name="f53" fmla="val 4888243"/>
              <a:gd name="f54" fmla="val 500721"/>
              <a:gd name="f55" fmla="val 4879697"/>
              <a:gd name="f56" fmla="val 507922"/>
              <a:gd name="f57" fmla="val 4870767"/>
              <a:gd name="f58" fmla="val 514451"/>
              <a:gd name="f59" fmla="val 4862990"/>
              <a:gd name="f60" fmla="val 520115"/>
              <a:gd name="f61" fmla="val 4854445"/>
              <a:gd name="f62" fmla="val 525012"/>
              <a:gd name="f63" fmla="val 4847916"/>
              <a:gd name="f64" fmla="val 531830"/>
              <a:gd name="f65" fmla="val 4831977"/>
              <a:gd name="f66" fmla="val 548344"/>
              <a:gd name="f67" fmla="val 4815942"/>
              <a:gd name="f68" fmla="val 564571"/>
              <a:gd name="f69" fmla="val 4796163"/>
              <a:gd name="f70" fmla="val 576765"/>
              <a:gd name="f71" fmla="val 4776672"/>
              <a:gd name="f72" fmla="val 588862"/>
              <a:gd name="f73" fmla="val 4758237"/>
              <a:gd name="f74" fmla="val 602401"/>
              <a:gd name="f75" fmla="val 4738843"/>
              <a:gd name="f76" fmla="val 614691"/>
              <a:gd name="f77" fmla="val 4719831"/>
              <a:gd name="f78" fmla="val 626693"/>
              <a:gd name="f79" fmla="val 4702645"/>
              <a:gd name="f80" fmla="val 639846"/>
              <a:gd name="f81" fmla="val 4692755"/>
              <a:gd name="f82" fmla="val 661162"/>
              <a:gd name="f83" fmla="val 4688339"/>
              <a:gd name="f84" fmla="val 670571"/>
              <a:gd name="f85" fmla="val 4682097"/>
              <a:gd name="f86" fmla="val 680845"/>
              <a:gd name="f87" fmla="val 4673744"/>
              <a:gd name="f88" fmla="val 686318"/>
              <a:gd name="f89" fmla="val 4661838"/>
              <a:gd name="f90" fmla="val 694095"/>
              <a:gd name="f91" fmla="val 4646764"/>
              <a:gd name="f92" fmla="val 696880"/>
              <a:gd name="f93" fmla="val 4633801"/>
              <a:gd name="f94" fmla="val 703505"/>
              <a:gd name="f95" fmla="val 4618535"/>
              <a:gd name="f96" fmla="val 711282"/>
              <a:gd name="f97" fmla="val 4600869"/>
              <a:gd name="f98" fmla="val 718003"/>
              <a:gd name="f99" fmla="val 4590499"/>
              <a:gd name="f100" fmla="val 730389"/>
              <a:gd name="f101" fmla="val 4581281"/>
              <a:gd name="f102" fmla="val 741431"/>
              <a:gd name="f103" fmla="val 4571968"/>
              <a:gd name="f104" fmla="val 750072"/>
              <a:gd name="f105" fmla="val 4559773"/>
              <a:gd name="f106" fmla="val 757081"/>
              <a:gd name="f107" fmla="val 4551229"/>
              <a:gd name="f108" fmla="val 761978"/>
              <a:gd name="f109" fmla="val 4544892"/>
              <a:gd name="f110" fmla="val 770907"/>
              <a:gd name="f111" fmla="val 4536059"/>
              <a:gd name="f112" fmla="val 774940"/>
              <a:gd name="f113" fmla="val 4524441"/>
              <a:gd name="f114" fmla="val 780317"/>
              <a:gd name="f115" fmla="val 4512727"/>
              <a:gd name="f116" fmla="val 784542"/>
              <a:gd name="f117" fmla="val 4502549"/>
              <a:gd name="f118" fmla="val 792895"/>
              <a:gd name="f119" fmla="val 4491987"/>
              <a:gd name="f120" fmla="val 801536"/>
              <a:gd name="f121" fmla="val 4479986"/>
              <a:gd name="f122" fmla="val 808353"/>
              <a:gd name="f123" fmla="val 4468944"/>
              <a:gd name="f124" fmla="val 816419"/>
              <a:gd name="f125" fmla="val 4463087"/>
              <a:gd name="f126" fmla="val 820739"/>
              <a:gd name="f127" fmla="val 4458286"/>
              <a:gd name="f128" fmla="val 826404"/>
              <a:gd name="f129" fmla="val 4452622"/>
              <a:gd name="f130" fmla="val 830917"/>
              <a:gd name="f131" fmla="val 4442252"/>
              <a:gd name="f132" fmla="val 839174"/>
              <a:gd name="f133" fmla="val 4431690"/>
              <a:gd name="f134" fmla="val 847239"/>
              <a:gd name="f135" fmla="val 4421032"/>
              <a:gd name="f136" fmla="val 855016"/>
              <a:gd name="f137" fmla="val 4410375"/>
              <a:gd name="f138" fmla="val 862794"/>
              <a:gd name="f139" fmla="val 4400197"/>
              <a:gd name="f140" fmla="val 871819"/>
              <a:gd name="f141" fmla="val 4388483"/>
              <a:gd name="f142" fmla="val 877484"/>
              <a:gd name="f143" fmla="val 4368513"/>
              <a:gd name="f144" fmla="val 887086"/>
              <a:gd name="f145" fmla="val 4346717"/>
              <a:gd name="f146" fmla="val 892847"/>
              <a:gd name="f147" fmla="val 4327321"/>
              <a:gd name="f148" fmla="val 903216"/>
              <a:gd name="f149" fmla="val 4307639"/>
              <a:gd name="f150" fmla="val 913777"/>
              <a:gd name="f151" fmla="val 4289107"/>
              <a:gd name="f152" fmla="val 927028"/>
              <a:gd name="f153" fmla="val 4271633"/>
              <a:gd name="f154" fmla="val 941046"/>
              <a:gd name="f155" fmla="val 4257807"/>
              <a:gd name="f156" fmla="val 952088"/>
              <a:gd name="f157" fmla="val 4244845"/>
              <a:gd name="f158" fmla="val 963034"/>
              <a:gd name="f159" fmla="val 4227465"/>
              <a:gd name="f160" fmla="val 968698"/>
              <a:gd name="f161" fmla="val 4217768"/>
              <a:gd name="f162" fmla="val 971867"/>
              <a:gd name="f163" fmla="val 4207591"/>
              <a:gd name="f164" fmla="val 978780"/>
              <a:gd name="f165" fmla="val 4201733"/>
              <a:gd name="f166" fmla="val 986846"/>
              <a:gd name="f167" fmla="val 4189059"/>
              <a:gd name="f168" fmla="val 1004416"/>
              <a:gd name="f169" fmla="val 4172833"/>
              <a:gd name="f170" fmla="val 1016802"/>
              <a:gd name="f171" fmla="val 4154494"/>
              <a:gd name="f172" fmla="val 1027364"/>
              <a:gd name="f173" fmla="val 4130010"/>
              <a:gd name="f174" fmla="val 1041574"/>
              <a:gd name="f175" fmla="val 4105814"/>
              <a:gd name="f176" fmla="val 1056072"/>
              <a:gd name="f177" fmla="val 4081234"/>
              <a:gd name="f178" fmla="val 1069994"/>
              <a:gd name="f179" fmla="val 4066737"/>
              <a:gd name="f180" fmla="val 1078252"/>
              <a:gd name="f181" fmla="val 4052335"/>
              <a:gd name="f182" fmla="val 1086989"/>
              <a:gd name="f183" fmla="val 4036971"/>
              <a:gd name="f184" fmla="val 1093038"/>
              <a:gd name="f185" fmla="val 4005575"/>
              <a:gd name="f186" fmla="val 1105520"/>
              <a:gd name="f187" fmla="val 3973410"/>
              <a:gd name="f188" fmla="val 1116177"/>
              <a:gd name="f189" fmla="val 3941725"/>
              <a:gd name="f190" fmla="val 1127796"/>
              <a:gd name="f191" fmla="val 3931355"/>
              <a:gd name="f192" fmla="val 1131540"/>
              <a:gd name="f193" fmla="val 3921561"/>
              <a:gd name="f194" fmla="val 1136917"/>
              <a:gd name="f195" fmla="val 3910999"/>
              <a:gd name="f196" fmla="val 1140182"/>
              <a:gd name="f197" fmla="val 3899573"/>
              <a:gd name="f198" fmla="val 1143734"/>
              <a:gd name="f199" fmla="val 3887285"/>
              <a:gd name="f200" fmla="val 1144790"/>
              <a:gd name="f201" fmla="val 3875859"/>
              <a:gd name="f202" fmla="val 1148343"/>
              <a:gd name="f203" fmla="val 3856847"/>
              <a:gd name="f204" fmla="val 1154199"/>
              <a:gd name="f205" fmla="val 3838412"/>
              <a:gd name="f206" fmla="val 1161689"/>
              <a:gd name="f207" fmla="val 3819401"/>
              <a:gd name="f208" fmla="val 1167642"/>
              <a:gd name="f209" fmla="val 3782723"/>
              <a:gd name="f210" fmla="val 1179068"/>
              <a:gd name="f211" fmla="val 3745949"/>
              <a:gd name="f212" fmla="val 1190014"/>
              <a:gd name="f213" fmla="val 3709176"/>
              <a:gd name="f214" fmla="val 1200863"/>
              <a:gd name="f215" fmla="val 3701303"/>
              <a:gd name="f216" fmla="val 1203168"/>
              <a:gd name="f217" fmla="val 3692757"/>
              <a:gd name="f218" fmla="val 1203456"/>
              <a:gd name="f219" fmla="val 3684981"/>
              <a:gd name="f220" fmla="val 1205952"/>
              <a:gd name="f221" fmla="val 3664337"/>
              <a:gd name="f222" fmla="val 1212673"/>
              <a:gd name="f223" fmla="val 3643789"/>
              <a:gd name="f224" fmla="val 1219970"/>
              <a:gd name="f225" fmla="val 3623338"/>
              <a:gd name="f226" fmla="val 1227363"/>
              <a:gd name="f227" fmla="val 3610953"/>
              <a:gd name="f228" fmla="val 1231876"/>
              <a:gd name="f229" fmla="val 3598854"/>
              <a:gd name="f230" fmla="val 1237445"/>
              <a:gd name="f231" fmla="val 3586373"/>
              <a:gd name="f232" fmla="val 1241765"/>
              <a:gd name="f233" fmla="val 3576387"/>
              <a:gd name="f234" fmla="val 1245222"/>
              <a:gd name="f235" fmla="val 3566113"/>
              <a:gd name="f236" fmla="val 1247910"/>
              <a:gd name="f237" fmla="val 3555743"/>
              <a:gd name="f238" fmla="val 1250023"/>
              <a:gd name="f239" fmla="val 3546814"/>
              <a:gd name="f240" fmla="val 1251848"/>
              <a:gd name="f241" fmla="val 3537501"/>
              <a:gd name="f242" fmla="val 1251655"/>
              <a:gd name="f243" fmla="val 3528667"/>
              <a:gd name="f244" fmla="val 1253864"/>
              <a:gd name="f245" fmla="val 3504759"/>
              <a:gd name="f246" fmla="val 1259816"/>
              <a:gd name="f247" fmla="val 3481140"/>
              <a:gd name="f248" fmla="val 1266538"/>
              <a:gd name="f249" fmla="val 3457424"/>
              <a:gd name="f250" fmla="val 1272874"/>
              <a:gd name="f251" fmla="val 3447919"/>
              <a:gd name="f252" fmla="val 1275371"/>
              <a:gd name="f253" fmla="val 3438221"/>
              <a:gd name="f254" fmla="val 1277196"/>
              <a:gd name="f255" fmla="val 3429003"/>
              <a:gd name="f256" fmla="val 1280364"/>
              <a:gd name="f257" fmla="val 3404327"/>
              <a:gd name="f258" fmla="val 1288717"/>
              <a:gd name="f259" fmla="val 3380036"/>
              <a:gd name="f260" fmla="val 1298222"/>
              <a:gd name="f261" fmla="val 3355264"/>
              <a:gd name="f262" fmla="val 1306096"/>
              <a:gd name="f263" fmla="val 3334717"/>
              <a:gd name="f264" fmla="val 1312625"/>
              <a:gd name="f265" fmla="val 3313593"/>
              <a:gd name="f266" fmla="val 1317329"/>
              <a:gd name="f267" fmla="val 3292757"/>
              <a:gd name="f268" fmla="val 1323090"/>
              <a:gd name="f269" fmla="val 3283924"/>
              <a:gd name="f270" fmla="val 1325587"/>
              <a:gd name="f271" fmla="val 3275475"/>
              <a:gd name="f272" fmla="val 1329140"/>
              <a:gd name="f273" fmla="val 3266643"/>
              <a:gd name="f274" fmla="val 1331251"/>
              <a:gd name="f275" fmla="val 3246863"/>
              <a:gd name="f276" fmla="val 1336053"/>
              <a:gd name="f277" fmla="val 3226796"/>
              <a:gd name="f278" fmla="val 1340085"/>
              <a:gd name="f279" fmla="val 3206921"/>
              <a:gd name="f280" fmla="val 1344886"/>
              <a:gd name="f281" fmla="val 3195590"/>
              <a:gd name="f282" fmla="val 1347670"/>
              <a:gd name="f283" fmla="val 3184645"/>
              <a:gd name="f284" fmla="val 1352663"/>
              <a:gd name="f285" fmla="val 3173123"/>
              <a:gd name="f286" fmla="val 1354488"/>
              <a:gd name="f287" fmla="val 3145759"/>
              <a:gd name="f288" fmla="val 1358808"/>
              <a:gd name="f289" fmla="val 3118203"/>
              <a:gd name="f290" fmla="val 1361880"/>
              <a:gd name="f291" fmla="val 3090646"/>
              <a:gd name="f292" fmla="val 1365337"/>
              <a:gd name="f293" fmla="val 3062227"/>
              <a:gd name="f294" fmla="val 1368889"/>
              <a:gd name="f295" fmla="val 3033902"/>
              <a:gd name="f296" fmla="val 1372634"/>
              <a:gd name="f297" fmla="val 3005480"/>
              <a:gd name="f298" fmla="val 1375802"/>
              <a:gd name="f299" fmla="val 2989926"/>
              <a:gd name="f300" fmla="val 1377435"/>
              <a:gd name="f301" fmla="val 2974275"/>
              <a:gd name="f302" fmla="val 1377723"/>
              <a:gd name="f303" fmla="val 2958721"/>
              <a:gd name="f304" fmla="val 1379259"/>
              <a:gd name="f305" fmla="val 2945087"/>
              <a:gd name="f306" fmla="val 1380604"/>
              <a:gd name="f307" fmla="val 2931549"/>
              <a:gd name="f308" fmla="val 1383100"/>
              <a:gd name="f309" fmla="val 2917915"/>
              <a:gd name="f310" fmla="val 1384733"/>
              <a:gd name="f311" fmla="val 2906105"/>
              <a:gd name="f312" fmla="val 1386076"/>
              <a:gd name="f313" fmla="val 2894199"/>
              <a:gd name="f314" fmla="val 1386844"/>
              <a:gd name="f315" fmla="val 2882389"/>
              <a:gd name="f316" fmla="val 1388189"/>
              <a:gd name="f317" fmla="val 2863475"/>
              <a:gd name="f318" fmla="val 1390397"/>
              <a:gd name="f319" fmla="val 2844655"/>
              <a:gd name="f320" fmla="val 1392894"/>
              <a:gd name="f321" fmla="val 2825837"/>
              <a:gd name="f322" fmla="val 1395198"/>
              <a:gd name="f323" fmla="val 2817964"/>
              <a:gd name="f324" fmla="val 1396062"/>
              <a:gd name="f325" fmla="val 2809706"/>
              <a:gd name="f326" fmla="val 1398462"/>
              <a:gd name="f327" fmla="val 2802313"/>
              <a:gd name="f328" fmla="val 1397023"/>
              <a:gd name="f329" fmla="val 2783686"/>
              <a:gd name="f330" fmla="val 1393373"/>
              <a:gd name="f331" fmla="val 2765347"/>
              <a:gd name="f332" fmla="val 1394430"/>
              <a:gd name="f333" fmla="val 2746816"/>
              <a:gd name="f334" fmla="val 1396926"/>
              <a:gd name="f335" fmla="val 2740479"/>
              <a:gd name="f336" fmla="val 1397791"/>
              <a:gd name="f337" fmla="val 2733662"/>
              <a:gd name="f338" fmla="val 1397598"/>
              <a:gd name="f339" fmla="val 2727517"/>
              <a:gd name="f340" fmla="val 1395966"/>
              <a:gd name="f341" fmla="val 2714939"/>
              <a:gd name="f342" fmla="val 1392701"/>
              <a:gd name="f343" fmla="val 2702745"/>
              <a:gd name="f344" fmla="val 1388092"/>
              <a:gd name="f345" fmla="val 2690359"/>
              <a:gd name="f346" fmla="val 1384060"/>
              <a:gd name="f347" fmla="val 2689014"/>
              <a:gd name="f348" fmla="val 1383580"/>
              <a:gd name="f349" fmla="val 2687382"/>
              <a:gd name="f350" fmla="val 1383484"/>
              <a:gd name="f351" fmla="val 2685943"/>
              <a:gd name="f352" fmla="val 1383196"/>
              <a:gd name="f353" fmla="val 2677781"/>
              <a:gd name="f354" fmla="val 1381563"/>
              <a:gd name="f355" fmla="val 2669717"/>
              <a:gd name="f356" fmla="val 1379931"/>
              <a:gd name="f357" fmla="val 2661554"/>
              <a:gd name="f358" fmla="val 1378491"/>
              <a:gd name="f359" fmla="val 2657138"/>
              <a:gd name="f360" fmla="val 2652625"/>
              <a:gd name="f361" fmla="val 1377627"/>
              <a:gd name="f362" fmla="val 2648208"/>
              <a:gd name="f363" fmla="val 1376955"/>
              <a:gd name="f364" fmla="val 2631118"/>
              <a:gd name="f365" fmla="val 1374266"/>
              <a:gd name="f366" fmla="val 2612299"/>
              <a:gd name="f367" fmla="val 1378779"/>
              <a:gd name="f368" fmla="val 2597512"/>
              <a:gd name="f369" fmla="val 1367162"/>
              <a:gd name="f370" fmla="val 2587911"/>
              <a:gd name="f371" fmla="val 1359672"/>
              <a:gd name="f372" fmla="val 2578597"/>
              <a:gd name="f373" fmla="val 1361401"/>
              <a:gd name="f374" fmla="val 2568324"/>
              <a:gd name="f375" fmla="val 1362553"/>
              <a:gd name="f376" fmla="val 2560547"/>
              <a:gd name="f377" fmla="val 1363417"/>
              <a:gd name="f378" fmla="val 2552577"/>
              <a:gd name="f379" fmla="val 1363128"/>
              <a:gd name="f380" fmla="val 2544704"/>
              <a:gd name="f381" fmla="val 1363225"/>
              <a:gd name="f382" fmla="val 2530878"/>
              <a:gd name="f383" fmla="val 1363512"/>
              <a:gd name="f384" fmla="val 2517052"/>
              <a:gd name="f385" fmla="val 1363609"/>
              <a:gd name="f386" fmla="val 2503225"/>
              <a:gd name="f387" fmla="val 1364089"/>
              <a:gd name="f388" fmla="val 2498808"/>
              <a:gd name="f389" fmla="val 1364281"/>
              <a:gd name="f390" fmla="val 2494297"/>
              <a:gd name="f391" fmla="val 1366682"/>
              <a:gd name="f392" fmla="val 2489975"/>
              <a:gd name="f393" fmla="val 1366298"/>
              <a:gd name="f394" fmla="val 2470004"/>
              <a:gd name="f395" fmla="val 1364473"/>
              <a:gd name="f396" fmla="val 2450033"/>
              <a:gd name="f397" fmla="val 1361592"/>
              <a:gd name="f398" fmla="val 2430061"/>
              <a:gd name="f399" fmla="val 1359960"/>
              <a:gd name="f400" fmla="val 2418732"/>
              <a:gd name="f401" fmla="val 1359001"/>
              <a:gd name="f402" fmla="val 2407114"/>
              <a:gd name="f403" fmla="val 1360824"/>
              <a:gd name="f404" fmla="val 2395880"/>
              <a:gd name="f405" fmla="val 1359480"/>
              <a:gd name="f406" fmla="val 2382919"/>
              <a:gd name="f407" fmla="val 1357944"/>
              <a:gd name="f408" fmla="val 2370245"/>
              <a:gd name="f409" fmla="val 1354008"/>
              <a:gd name="f410" fmla="val 2357378"/>
              <a:gd name="f411" fmla="val 1351607"/>
              <a:gd name="f412" fmla="val 2353826"/>
              <a:gd name="f413" fmla="val 1350935"/>
              <a:gd name="f414" fmla="val 2349889"/>
              <a:gd name="f415" fmla="val 1351799"/>
              <a:gd name="f416" fmla="val 2346145"/>
              <a:gd name="f417" fmla="val 1351991"/>
              <a:gd name="f418" fmla="val 2341920"/>
              <a:gd name="f419" fmla="val 1352183"/>
              <a:gd name="f420" fmla="val 2337791"/>
              <a:gd name="f421" fmla="val 1352567"/>
              <a:gd name="f422" fmla="val 2333567"/>
              <a:gd name="f423" fmla="val 2320700"/>
              <a:gd name="f424" fmla="val 1352856"/>
              <a:gd name="f425" fmla="val 2307835"/>
              <a:gd name="f426" fmla="val 2294968"/>
              <a:gd name="f427" fmla="val 1353240"/>
              <a:gd name="f428" fmla="val 2287095"/>
              <a:gd name="f429" fmla="val 1353624"/>
              <a:gd name="f430" fmla="val 2278839"/>
              <a:gd name="f431" fmla="val 1357560"/>
              <a:gd name="f432" fmla="val 2271540"/>
              <a:gd name="f433" fmla="val 1356120"/>
              <a:gd name="f434" fmla="val 2256659"/>
              <a:gd name="f435" fmla="val 1353335"/>
              <a:gd name="f436" fmla="val 2241776"/>
              <a:gd name="f437" fmla="val 1359576"/>
              <a:gd name="f438" fmla="val 2226895"/>
              <a:gd name="f439" fmla="val 1354392"/>
              <a:gd name="f440" fmla="val 2222285"/>
              <a:gd name="f441" fmla="val 2215948"/>
              <a:gd name="f442" fmla="val 1356696"/>
              <a:gd name="f443" fmla="val 2210379"/>
              <a:gd name="f444" fmla="val 1356888"/>
              <a:gd name="f445" fmla="val 2196457"/>
              <a:gd name="f446" fmla="val 1357368"/>
              <a:gd name="f447" fmla="val 2182535"/>
              <a:gd name="f448" fmla="val 1357272"/>
              <a:gd name="f449" fmla="val 2168613"/>
              <a:gd name="f450" fmla="val 1357176"/>
              <a:gd name="f451" fmla="val 2156131"/>
              <a:gd name="f452" fmla="val 1357080"/>
              <a:gd name="f453" fmla="val 2143168"/>
              <a:gd name="f454" fmla="val 1358424"/>
              <a:gd name="f455" fmla="val 2131167"/>
              <a:gd name="f456" fmla="val 1355736"/>
              <a:gd name="f457" fmla="val 2118588"/>
              <a:gd name="f458" fmla="val 2107259"/>
              <a:gd name="f459" fmla="val 2095065"/>
              <a:gd name="f460" fmla="val 1356504"/>
              <a:gd name="f461" fmla="val 2086711"/>
              <a:gd name="f462" fmla="val 1358712"/>
              <a:gd name="f463" fmla="val 2077878"/>
              <a:gd name="f464" fmla="val 2069237"/>
              <a:gd name="f465" fmla="val 2059924"/>
              <a:gd name="f466" fmla="val 1360440"/>
              <a:gd name="f467" fmla="val 2049650"/>
              <a:gd name="f468" fmla="val 2041201"/>
              <a:gd name="f469" fmla="val 2016044"/>
              <a:gd name="f470" fmla="val 1371002"/>
              <a:gd name="f471" fmla="val 1990216"/>
              <a:gd name="f472" fmla="val 1373018"/>
              <a:gd name="f473" fmla="val 1963909"/>
              <a:gd name="f474" fmla="val 1959107"/>
              <a:gd name="f475" fmla="val 1954210"/>
              <a:gd name="f476" fmla="val 1371675"/>
              <a:gd name="f477" fmla="val 1949603"/>
              <a:gd name="f478" fmla="val 1370234"/>
              <a:gd name="f479" fmla="val 1922717"/>
              <a:gd name="f480" fmla="val 1895737"/>
              <a:gd name="f481" fmla="val 1362360"/>
              <a:gd name="f482" fmla="val 1868373"/>
              <a:gd name="f483" fmla="val 1367641"/>
              <a:gd name="f484" fmla="val 1862708"/>
              <a:gd name="f485" fmla="val 1368794"/>
              <a:gd name="f486" fmla="val 1856372"/>
              <a:gd name="f487" fmla="val 1368986"/>
              <a:gd name="f488" fmla="val 1850707"/>
              <a:gd name="f489" fmla="val 1367834"/>
              <a:gd name="f490" fmla="val 1834768"/>
              <a:gd name="f491" fmla="val 1819309"/>
              <a:gd name="f492" fmla="val 1358904"/>
              <a:gd name="f493" fmla="val 1803275"/>
              <a:gd name="f494" fmla="val 1776775"/>
              <a:gd name="f495" fmla="val 1753828"/>
              <a:gd name="f496" fmla="val 1365817"/>
              <a:gd name="f497" fmla="val 1730112"/>
              <a:gd name="f498" fmla="val 1374459"/>
              <a:gd name="f499" fmla="val 1707548"/>
              <a:gd name="f500" fmla="val 1382620"/>
              <a:gd name="f501" fmla="val 1688345"/>
              <a:gd name="f502" fmla="val 1401055"/>
              <a:gd name="f503" fmla="val 1661652"/>
              <a:gd name="f504" fmla="val 1658965"/>
              <a:gd name="f505" fmla="val 1396542"/>
              <a:gd name="f506" fmla="val 1655988"/>
              <a:gd name="f507" fmla="val 1399134"/>
              <a:gd name="f508" fmla="val 1653011"/>
              <a:gd name="f509" fmla="val 1399807"/>
              <a:gd name="f510" fmla="val 1644850"/>
              <a:gd name="f511" fmla="val 1401631"/>
              <a:gd name="f512" fmla="val 1636689"/>
              <a:gd name="f513" fmla="val 1403839"/>
              <a:gd name="f514" fmla="val 1628431"/>
              <a:gd name="f515" fmla="val 1404704"/>
              <a:gd name="f516" fmla="val 1618350"/>
              <a:gd name="f517" fmla="val 1405856"/>
              <a:gd name="f518" fmla="val 1608076"/>
              <a:gd name="f519" fmla="val 1405472"/>
              <a:gd name="f520" fmla="val 1597995"/>
              <a:gd name="f521" fmla="val 1406432"/>
              <a:gd name="f522" fmla="val 1585032"/>
              <a:gd name="f523" fmla="val 1407584"/>
              <a:gd name="f524" fmla="val 1572263"/>
              <a:gd name="f525" fmla="val 1559396"/>
              <a:gd name="f526" fmla="val 1549026"/>
              <a:gd name="f527" fmla="val 1538753"/>
              <a:gd name="f528" fmla="val 1407104"/>
              <a:gd name="f529" fmla="val 1528480"/>
              <a:gd name="f530" fmla="val 1405375"/>
              <a:gd name="f531" fmla="val 1513981"/>
              <a:gd name="f532" fmla="val 1402975"/>
              <a:gd name="f533" fmla="val 1498042"/>
              <a:gd name="f534" fmla="val 1403647"/>
              <a:gd name="f535" fmla="val 1485272"/>
              <a:gd name="f536" fmla="val 1397502"/>
              <a:gd name="f537" fmla="val 1471639"/>
              <a:gd name="f538" fmla="val 1390973"/>
              <a:gd name="f539" fmla="val 1458676"/>
              <a:gd name="f540" fmla="val 1387997"/>
              <a:gd name="f541" fmla="val 1444562"/>
              <a:gd name="f542" fmla="val 1390013"/>
              <a:gd name="f543" fmla="val 1439857"/>
              <a:gd name="f544" fmla="val 1390685"/>
              <a:gd name="f545" fmla="val 1433808"/>
              <a:gd name="f546" fmla="val 1394718"/>
              <a:gd name="f547" fmla="val 1431696"/>
              <a:gd name="f548" fmla="val 1398846"/>
              <a:gd name="f549" fmla="val 1426991"/>
              <a:gd name="f550" fmla="val 1408064"/>
              <a:gd name="f551" fmla="val 1420559"/>
              <a:gd name="f552" fmla="val 1409697"/>
              <a:gd name="f553" fmla="val 1411821"/>
              <a:gd name="f554" fmla="val 1406527"/>
              <a:gd name="f555" fmla="val 1404236"/>
              <a:gd name="f556" fmla="val 1394922"/>
              <a:gd name="f557" fmla="val 1402495"/>
              <a:gd name="f558" fmla="val 1389738"/>
              <a:gd name="f559" fmla="val 1397310"/>
              <a:gd name="f560" fmla="val 1375047"/>
              <a:gd name="f561" fmla="val 1356324"/>
              <a:gd name="f562" fmla="val 1382140"/>
              <a:gd name="f563" fmla="val 1338081"/>
              <a:gd name="f564" fmla="val 1378204"/>
              <a:gd name="f565" fmla="val 1326945"/>
              <a:gd name="f566" fmla="val 1316574"/>
              <a:gd name="f567" fmla="val 1375707"/>
              <a:gd name="f568" fmla="val 1305436"/>
              <a:gd name="f569" fmla="val 1377339"/>
              <a:gd name="f570" fmla="val 1281241"/>
              <a:gd name="f571" fmla="val 1380988"/>
              <a:gd name="f572" fmla="val 1257717"/>
              <a:gd name="f573" fmla="val 1234481"/>
              <a:gd name="f574" fmla="val 1369178"/>
              <a:gd name="f575" fmla="val 1219118"/>
              <a:gd name="f576" fmla="val 1364761"/>
              <a:gd name="f577" fmla="val 1203372"/>
              <a:gd name="f578" fmla="val 1362073"/>
              <a:gd name="f579" fmla="val 1188106"/>
              <a:gd name="f580" fmla="val 1176680"/>
              <a:gd name="f581" fmla="val 1354104"/>
              <a:gd name="f582" fmla="val 1165255"/>
              <a:gd name="f583" fmla="val 1349975"/>
              <a:gd name="f584" fmla="val 1154790"/>
              <a:gd name="f585" fmla="val 1344406"/>
              <a:gd name="f586" fmla="val 1139618"/>
              <a:gd name="f587" fmla="val 1336244"/>
              <a:gd name="f588" fmla="val 1126369"/>
              <a:gd name="f589" fmla="val 1323954"/>
              <a:gd name="f590" fmla="val 1107069"/>
              <a:gd name="f591" fmla="val 1327219"/>
              <a:gd name="f592" fmla="val 1090074"/>
              <a:gd name="f593" fmla="val 1330099"/>
              <a:gd name="f594" fmla="val 1074713"/>
              <a:gd name="f595" fmla="val 1324051"/>
              <a:gd name="f596" fmla="val 1059158"/>
              <a:gd name="f597" fmla="val 1318290"/>
              <a:gd name="f598" fmla="val 1047732"/>
              <a:gd name="f599" fmla="val 1314065"/>
              <a:gd name="f600" fmla="val 1036308"/>
              <a:gd name="f601" fmla="val 1309744"/>
              <a:gd name="f602" fmla="val 1024496"/>
              <a:gd name="f603" fmla="val 1307056"/>
              <a:gd name="f604" fmla="val 1010478"/>
              <a:gd name="f605" fmla="val 1303887"/>
              <a:gd name="f606" fmla="val 994635"/>
              <a:gd name="f607" fmla="val 1305232"/>
              <a:gd name="f608" fmla="val 982153"/>
              <a:gd name="f609" fmla="val 1299374"/>
              <a:gd name="f610" fmla="val 969095"/>
              <a:gd name="f611" fmla="val 1293229"/>
              <a:gd name="f612" fmla="val 958246"/>
              <a:gd name="f613" fmla="val 1297358"/>
              <a:gd name="f614" fmla="val 946628"/>
              <a:gd name="f615" fmla="val 1299087"/>
              <a:gd name="f616" fmla="val 928097"/>
              <a:gd name="f617" fmla="val 1301775"/>
              <a:gd name="f618" fmla="val 909661"/>
              <a:gd name="f619" fmla="val 1306768"/>
              <a:gd name="f620" fmla="val 890939"/>
              <a:gd name="f621" fmla="val 1300431"/>
              <a:gd name="f622" fmla="val 868184"/>
              <a:gd name="f623" fmla="val 1292750"/>
              <a:gd name="f624" fmla="val 845620"/>
              <a:gd name="f625" fmla="val 1284493"/>
              <a:gd name="f626" fmla="val 822769"/>
              <a:gd name="f627" fmla="val 813934"/>
              <a:gd name="f628" fmla="val 1274410"/>
              <a:gd name="f629" fmla="val 804431"/>
              <a:gd name="f630" fmla="val 1273258"/>
              <a:gd name="f631" fmla="val 795212"/>
              <a:gd name="f632" fmla="val 1272010"/>
              <a:gd name="f633" fmla="val 786476"/>
              <a:gd name="f634" fmla="val 1270954"/>
              <a:gd name="f635" fmla="val 776010"/>
              <a:gd name="f636" fmla="val 1273642"/>
              <a:gd name="f637" fmla="val 769288"/>
              <a:gd name="f638" fmla="val 1269610"/>
              <a:gd name="f639" fmla="val 752005"/>
              <a:gd name="f640" fmla="val 1259241"/>
              <a:gd name="f641" fmla="val 734243"/>
              <a:gd name="f642" fmla="val 1254152"/>
              <a:gd name="f643" fmla="val 714271"/>
              <a:gd name="f644" fmla="val 706781"/>
              <a:gd name="f645" fmla="val 699484"/>
              <a:gd name="f646" fmla="val 1249831"/>
              <a:gd name="f647" fmla="val 691900"/>
              <a:gd name="f648" fmla="val 1249062"/>
              <a:gd name="f649" fmla="val 681529"/>
              <a:gd name="f650" fmla="val 1248103"/>
              <a:gd name="f651" fmla="val 669623"/>
              <a:gd name="f652" fmla="val 1245510"/>
              <a:gd name="f653" fmla="val 660598"/>
              <a:gd name="f654" fmla="val 1249159"/>
              <a:gd name="f655" fmla="val 639379"/>
              <a:gd name="f656" fmla="val 1257800"/>
              <a:gd name="f657" fmla="val 622193"/>
              <a:gd name="f658" fmla="val 1250599"/>
              <a:gd name="f659" fmla="val 603662"/>
              <a:gd name="f660" fmla="val 1242054"/>
              <a:gd name="f661" fmla="val 585418"/>
              <a:gd name="f662" fmla="val 1233604"/>
              <a:gd name="f663" fmla="val 566215"/>
              <a:gd name="f664" fmla="val 1226884"/>
              <a:gd name="f665" fmla="val 546821"/>
              <a:gd name="f666" fmla="val 1221314"/>
              <a:gd name="f667" fmla="val 539524"/>
              <a:gd name="f668" fmla="val 1219298"/>
              <a:gd name="f669" fmla="val 530787"/>
              <a:gd name="f670" fmla="val 1222659"/>
              <a:gd name="f671" fmla="val 522721"/>
              <a:gd name="f672" fmla="val 1223330"/>
              <a:gd name="f673" fmla="val 519840"/>
              <a:gd name="f674" fmla="val 1223523"/>
              <a:gd name="f675" fmla="val 516671"/>
              <a:gd name="f676" fmla="val 1223811"/>
              <a:gd name="f677" fmla="val 514080"/>
              <a:gd name="f678" fmla="val 1222851"/>
              <a:gd name="f679" fmla="val 489020"/>
              <a:gd name="f680" fmla="val 1213633"/>
              <a:gd name="f681" fmla="val 463575"/>
              <a:gd name="f682" fmla="val 1206624"/>
              <a:gd name="f683" fmla="val 436404"/>
              <a:gd name="f684" fmla="val 1211424"/>
              <a:gd name="f685" fmla="val 433908"/>
              <a:gd name="f686" fmla="val 1211905"/>
              <a:gd name="f687" fmla="val 431123"/>
              <a:gd name="f688" fmla="val 1210849"/>
              <a:gd name="f689" fmla="val 428626"/>
              <a:gd name="f690" fmla="val 1210177"/>
              <a:gd name="f691" fmla="val 416432"/>
              <a:gd name="f692" fmla="val 1206720"/>
              <a:gd name="f693" fmla="val 404526"/>
              <a:gd name="f694" fmla="val 1201247"/>
              <a:gd name="f695" fmla="val 392141"/>
              <a:gd name="f696" fmla="val 1199999"/>
              <a:gd name="f697" fmla="val 361608"/>
              <a:gd name="f698" fmla="val 1196927"/>
              <a:gd name="f699" fmla="val 330884"/>
              <a:gd name="f700" fmla="val 1195678"/>
              <a:gd name="f701" fmla="val 300157"/>
              <a:gd name="f702" fmla="val 1193662"/>
              <a:gd name="f703" fmla="val 298237"/>
              <a:gd name="f704" fmla="val 1193566"/>
              <a:gd name="f705" fmla="val 296221"/>
              <a:gd name="f706" fmla="val 294493"/>
              <a:gd name="f707" fmla="val 1192894"/>
              <a:gd name="f708" fmla="val 283163"/>
              <a:gd name="f709" fmla="val 1188765"/>
              <a:gd name="f710" fmla="val 273274"/>
              <a:gd name="f711" fmla="val 1190110"/>
              <a:gd name="f712" fmla="val 263671"/>
              <a:gd name="f713" fmla="val 1197982"/>
              <a:gd name="f714" fmla="val 259447"/>
              <a:gd name="f715" fmla="val 1201439"/>
              <a:gd name="f716" fmla="val 253686"/>
              <a:gd name="f717" fmla="val 1203263"/>
              <a:gd name="f718" fmla="val 248406"/>
              <a:gd name="f719" fmla="val 1205184"/>
              <a:gd name="f720" fmla="val 240628"/>
              <a:gd name="f721" fmla="val 1208065"/>
              <a:gd name="f722" fmla="val 232659"/>
              <a:gd name="f723" fmla="val 224594"/>
              <a:gd name="f724" fmla="val 216624"/>
              <a:gd name="f725" fmla="val 1214401"/>
              <a:gd name="f726" fmla="val 208079"/>
              <a:gd name="f727" fmla="val 1216801"/>
              <a:gd name="f728" fmla="val 200398"/>
              <a:gd name="f729" fmla="val 1215458"/>
              <a:gd name="f730" fmla="val 186572"/>
              <a:gd name="f731" fmla="val 1213057"/>
              <a:gd name="f732" fmla="val 173417"/>
              <a:gd name="f733" fmla="val 1207681"/>
              <a:gd name="f734" fmla="val 159783"/>
              <a:gd name="f735" fmla="val 1204127"/>
              <a:gd name="f736" fmla="val 155079"/>
              <a:gd name="f737" fmla="val 1202879"/>
              <a:gd name="f738" fmla="val 149893"/>
              <a:gd name="f739" fmla="val 1203072"/>
              <a:gd name="f740" fmla="val 144997"/>
              <a:gd name="f741" fmla="val 1202975"/>
              <a:gd name="f742" fmla="val 133763"/>
              <a:gd name="f743" fmla="val 1202688"/>
              <a:gd name="f744" fmla="val 122241"/>
              <a:gd name="f745" fmla="val 1205472"/>
              <a:gd name="f746" fmla="val 112064"/>
              <a:gd name="f747" fmla="val 1197503"/>
              <a:gd name="f748" fmla="val 102655"/>
              <a:gd name="f749" fmla="val 93148"/>
              <a:gd name="f750" fmla="val 1192221"/>
              <a:gd name="f751" fmla="val 83259"/>
              <a:gd name="f752" fmla="val 1197887"/>
              <a:gd name="f753" fmla="val 76154"/>
              <a:gd name="f754" fmla="val 1201920"/>
              <a:gd name="f755" fmla="val 68090"/>
              <a:gd name="f756" fmla="val 1205088"/>
              <a:gd name="f757" fmla="val 60120"/>
              <a:gd name="f758" fmla="val 49174"/>
              <a:gd name="f759" fmla="val 1208736"/>
              <a:gd name="f760" fmla="val 38324"/>
              <a:gd name="f761" fmla="val 1209601"/>
              <a:gd name="f762" fmla="val 26514"/>
              <a:gd name="f763" fmla="val 1208352"/>
              <a:gd name="f764" fmla="val 18161"/>
              <a:gd name="f765" fmla="val 1207488"/>
              <a:gd name="f766" fmla="val 11343"/>
              <a:gd name="f767" fmla="val 1207104"/>
              <a:gd name="f768" fmla="val 4814"/>
              <a:gd name="f769" fmla="val 1202015"/>
              <a:gd name="f770" fmla="val 3759"/>
              <a:gd name="f771" fmla="val 1839"/>
              <a:gd name="f772" fmla="val 1201055"/>
              <a:gd name="f773" fmla="val 398"/>
              <a:gd name="f774" fmla="val 1201152"/>
              <a:gd name="f775" fmla="val 1201150"/>
              <a:gd name="f776" fmla="val 1004512"/>
              <a:gd name="f777" fmla="val 30355"/>
              <a:gd name="f778" fmla="val 1002784"/>
              <a:gd name="f779" fmla="val 37748"/>
              <a:gd name="f780" fmla="val 1002111"/>
              <a:gd name="f781" fmla="val 44853"/>
              <a:gd name="f782" fmla="val 999520"/>
              <a:gd name="f783" fmla="val 52151"/>
              <a:gd name="f784" fmla="val 997695"/>
              <a:gd name="f785" fmla="val 56183"/>
              <a:gd name="f786" fmla="val 996639"/>
              <a:gd name="f787" fmla="val 60504"/>
              <a:gd name="f788" fmla="val 993855"/>
              <a:gd name="f789" fmla="val 64248"/>
              <a:gd name="f790" fmla="val 994430"/>
              <a:gd name="f791" fmla="val 85948"/>
              <a:gd name="f792" fmla="val 997791"/>
              <a:gd name="f793" fmla="val 105823"/>
              <a:gd name="f794" fmla="val 989534"/>
              <a:gd name="f795" fmla="val 126370"/>
              <a:gd name="f796" fmla="val 985405"/>
              <a:gd name="f797" fmla="val 135876"/>
              <a:gd name="f798" fmla="val 983485"/>
              <a:gd name="f799" fmla="val 144805"/>
              <a:gd name="f800" fmla="val 978876"/>
              <a:gd name="f801" fmla="val 154022"/>
              <a:gd name="f802" fmla="val 975708"/>
              <a:gd name="f803" fmla="val 156423"/>
              <a:gd name="f804" fmla="val 974843"/>
              <a:gd name="f805" fmla="val 159111"/>
              <a:gd name="f806" fmla="val 974075"/>
              <a:gd name="f807" fmla="val 161512"/>
              <a:gd name="f808" fmla="val 974268"/>
              <a:gd name="f809" fmla="val 175242"/>
              <a:gd name="f810" fmla="val 975420"/>
              <a:gd name="f811" fmla="val 188876"/>
              <a:gd name="f812" fmla="val 977052"/>
              <a:gd name="f813" fmla="val 202510"/>
              <a:gd name="f814" fmla="val 978300"/>
              <a:gd name="f815" fmla="val 214896"/>
              <a:gd name="f816" fmla="val 979452"/>
              <a:gd name="f817" fmla="val 227378"/>
              <a:gd name="f818" fmla="val 979836"/>
              <a:gd name="f819" fmla="val 233235"/>
              <a:gd name="f820" fmla="val 993950"/>
              <a:gd name="f821" fmla="val 234100"/>
              <a:gd name="f822" fmla="val 996159"/>
              <a:gd name="f823" fmla="val 236979"/>
              <a:gd name="f824" fmla="val 239188"/>
              <a:gd name="f825" fmla="val 999231"/>
              <a:gd name="f826" fmla="val 1021411"/>
              <a:gd name="f827" fmla="val 291516"/>
              <a:gd name="f828" fmla="val 1020835"/>
              <a:gd name="f829" fmla="val 324834"/>
              <a:gd name="f830" fmla="val 997407"/>
              <a:gd name="f831" fmla="val 328290"/>
              <a:gd name="f832" fmla="val 995007"/>
              <a:gd name="f833" fmla="val 335683"/>
              <a:gd name="f834" fmla="val 993278"/>
              <a:gd name="f835" fmla="val 337987"/>
              <a:gd name="f836" fmla="val 995198"/>
              <a:gd name="f837" fmla="val 357575"/>
              <a:gd name="f838" fmla="val 1011137"/>
              <a:gd name="f839" fmla="val 378986"/>
              <a:gd name="f840" fmla="val 1009409"/>
              <a:gd name="f841" fmla="val 401550"/>
              <a:gd name="f842" fmla="val 407407"/>
              <a:gd name="f843" fmla="val 1003072"/>
              <a:gd name="f844" fmla="val 415664"/>
              <a:gd name="f845" fmla="val 420081"/>
              <a:gd name="f846" fmla="val 1006240"/>
              <a:gd name="f847" fmla="val 441108"/>
              <a:gd name="f848" fmla="val 1020930"/>
              <a:gd name="f849" fmla="val 463672"/>
              <a:gd name="f850" fmla="val 1018819"/>
              <a:gd name="f851" fmla="val 486523"/>
              <a:gd name="f852" fmla="val 1014498"/>
              <a:gd name="f853" fmla="val 490075"/>
              <a:gd name="f854" fmla="val 1013826"/>
              <a:gd name="f855" fmla="val 494397"/>
              <a:gd name="f856" fmla="val 1010177"/>
              <a:gd name="f857" fmla="val 495932"/>
              <a:gd name="f858" fmla="val 1006817"/>
              <a:gd name="f859" fmla="val 501406"/>
              <a:gd name="f860" fmla="val 994911"/>
              <a:gd name="f861" fmla="val 511680"/>
              <a:gd name="f862" fmla="val 990878"/>
              <a:gd name="f863" fmla="val 523009"/>
              <a:gd name="f864" fmla="val 987517"/>
              <a:gd name="f865" fmla="val 540868"/>
              <a:gd name="f866" fmla="val 982044"/>
              <a:gd name="f867" fmla="val 558438"/>
              <a:gd name="f868" fmla="val 975611"/>
              <a:gd name="f869" fmla="val 576393"/>
              <a:gd name="f870" fmla="val 970427"/>
              <a:gd name="f871" fmla="val 580811"/>
              <a:gd name="f872" fmla="val 969179"/>
              <a:gd name="f873" fmla="val 586283"/>
              <a:gd name="f874" fmla="val 969947"/>
              <a:gd name="f875" fmla="val 590892"/>
              <a:gd name="f876" fmla="val 971387"/>
              <a:gd name="f877" fmla="val 606638"/>
              <a:gd name="f878" fmla="val 976284"/>
              <a:gd name="f879" fmla="val 616624"/>
              <a:gd name="f880" fmla="val 988574"/>
              <a:gd name="f881" fmla="val 627569"/>
              <a:gd name="f882" fmla="val 999904"/>
              <a:gd name="f883" fmla="val 632370"/>
              <a:gd name="f884" fmla="val 1004897"/>
              <a:gd name="f885" fmla="val 638995"/>
              <a:gd name="f886" fmla="val 1008449"/>
              <a:gd name="f887" fmla="val 645429"/>
              <a:gd name="f888" fmla="val 1011329"/>
              <a:gd name="f889" fmla="val 662135"/>
              <a:gd name="f890" fmla="val 1018723"/>
              <a:gd name="f891" fmla="val 679226"/>
              <a:gd name="f892" fmla="val 1025348"/>
              <a:gd name="f893" fmla="val 696125"/>
              <a:gd name="f894" fmla="val 1032356"/>
              <a:gd name="f895" fmla="val 697757"/>
              <a:gd name="f896" fmla="val 1033029"/>
              <a:gd name="f897" fmla="val 699100"/>
              <a:gd name="f898" fmla="val 1034757"/>
              <a:gd name="f899" fmla="val 700349"/>
              <a:gd name="f900" fmla="val 1036197"/>
              <a:gd name="f901" fmla="val 712831"/>
              <a:gd name="f902" fmla="val 1051368"/>
              <a:gd name="f903" fmla="val 725216"/>
              <a:gd name="f904" fmla="val 1066634"/>
              <a:gd name="f905" fmla="val 737795"/>
              <a:gd name="f906" fmla="val 1081804"/>
              <a:gd name="f907" fmla="val 740195"/>
              <a:gd name="f908" fmla="val 1084684"/>
              <a:gd name="f909" fmla="val 743652"/>
              <a:gd name="f910" fmla="val 1086797"/>
              <a:gd name="f911" fmla="val 746244"/>
              <a:gd name="f912" fmla="val 1089581"/>
              <a:gd name="f913" fmla="val 749893"/>
              <a:gd name="f914" fmla="val 1093422"/>
              <a:gd name="f915" fmla="val 754502"/>
              <a:gd name="f916" fmla="val 1097071"/>
              <a:gd name="f917" fmla="val 756422"/>
              <a:gd name="f918" fmla="val 1101680"/>
              <a:gd name="f919" fmla="val 762374"/>
              <a:gd name="f920" fmla="val 773801"/>
              <a:gd name="f921" fmla="val 1122419"/>
              <a:gd name="f922" fmla="val 788202"/>
              <a:gd name="f923" fmla="val 1125108"/>
              <a:gd name="f924" fmla="val 801357"/>
              <a:gd name="f925" fmla="val 1127603"/>
              <a:gd name="f926" fmla="val 814511"/>
              <a:gd name="f927" fmla="val 1129716"/>
              <a:gd name="f928" fmla="val 827569"/>
              <a:gd name="f929" fmla="val 1132596"/>
              <a:gd name="f930" fmla="val 843507"/>
              <a:gd name="f931" fmla="val 1136053"/>
              <a:gd name="f932" fmla="val 859350"/>
              <a:gd name="f933" fmla="val 1139798"/>
              <a:gd name="f934" fmla="val 875097"/>
              <a:gd name="f935" fmla="val 1144022"/>
              <a:gd name="f936" fmla="val 881913"/>
              <a:gd name="f937" fmla="val 1145847"/>
              <a:gd name="f938" fmla="val 889115"/>
              <a:gd name="f939" fmla="val 1147959"/>
              <a:gd name="f940" fmla="val 894972"/>
              <a:gd name="f941" fmla="val 1151704"/>
              <a:gd name="f942" fmla="val 911390"/>
              <a:gd name="f943" fmla="val 1162073"/>
              <a:gd name="f944" fmla="val 928961"/>
              <a:gd name="f945" fmla="val 1169082"/>
              <a:gd name="f946" fmla="val 948260"/>
              <a:gd name="f947" fmla="val 1166298"/>
              <a:gd name="f948" fmla="val 963718"/>
              <a:gd name="f949" fmla="val 1164089"/>
              <a:gd name="f950" fmla="val 976680"/>
              <a:gd name="f951" fmla="val 1169754"/>
              <a:gd name="f952" fmla="val 986282"/>
              <a:gd name="f953" fmla="val 1178588"/>
              <a:gd name="f954" fmla="val 1003757"/>
              <a:gd name="f955" fmla="val 1194623"/>
              <a:gd name="f956" fmla="val 1022479"/>
              <a:gd name="f957" fmla="val 1190973"/>
              <a:gd name="f958" fmla="val 1041107"/>
              <a:gd name="f959" fmla="val 1185789"/>
              <a:gd name="f960" fmla="val 1050708"/>
              <a:gd name="f961" fmla="val 1183101"/>
              <a:gd name="f962" fmla="val 1058581"/>
              <a:gd name="f963" fmla="val 1183485"/>
              <a:gd name="f964" fmla="val 1067703"/>
              <a:gd name="f965" fmla="val 1186076"/>
              <a:gd name="f966" fmla="val 1088826"/>
              <a:gd name="f967" fmla="val 1192126"/>
              <a:gd name="f968" fmla="val 1102941"/>
              <a:gd name="f969" fmla="val 1208544"/>
              <a:gd name="f970" fmla="val 1116574"/>
              <a:gd name="f971" fmla="val 1222946"/>
              <a:gd name="f972" fmla="val 1128193"/>
              <a:gd name="f973" fmla="val 1235236"/>
              <a:gd name="f974" fmla="val 1141251"/>
              <a:gd name="f975" fmla="val 1242149"/>
              <a:gd name="f976" fmla="val 1155557"/>
              <a:gd name="f977" fmla="val 1247335"/>
              <a:gd name="f978" fmla="val 1173608"/>
              <a:gd name="f979" fmla="val 1253959"/>
              <a:gd name="f980" fmla="val 1187914"/>
              <a:gd name="f981" fmla="val 1251464"/>
              <a:gd name="f982" fmla="val 1196556"/>
              <a:gd name="f983" fmla="val 1235525"/>
              <a:gd name="f984" fmla="val 1198956"/>
              <a:gd name="f985" fmla="val 1231012"/>
              <a:gd name="f986" fmla="val 1203180"/>
              <a:gd name="f987" fmla="val 1225730"/>
              <a:gd name="f988" fmla="val 1207693"/>
              <a:gd name="f989" fmla="val 1224387"/>
              <a:gd name="f990" fmla="val 1229488"/>
              <a:gd name="f991" fmla="val 1217666"/>
              <a:gd name="f992" fmla="val 1251572"/>
              <a:gd name="f993" fmla="val 1207872"/>
              <a:gd name="f994" fmla="val 1274904"/>
              <a:gd name="f995" fmla="val 1213826"/>
              <a:gd name="f996" fmla="val 1307165"/>
              <a:gd name="f997" fmla="val 1221987"/>
              <a:gd name="f998" fmla="val 1338658"/>
              <a:gd name="f999" fmla="val 1221507"/>
              <a:gd name="f1000" fmla="val 1370919"/>
              <a:gd name="f1001" fmla="val 1213442"/>
              <a:gd name="f1002" fmla="val 1423247"/>
              <a:gd name="f1003" fmla="val 1200383"/>
              <a:gd name="f1004" fmla="val 1475575"/>
              <a:gd name="f1005" fmla="val 1186557"/>
              <a:gd name="f1006" fmla="val 1530593"/>
              <a:gd name="f1007" fmla="val 1189437"/>
              <a:gd name="f1008" fmla="val 1539713"/>
              <a:gd name="f1009" fmla="val 1189917"/>
              <a:gd name="f1010" fmla="val 1550563"/>
              <a:gd name="f1011" fmla="val 1184060"/>
              <a:gd name="f1012" fmla="val 1558436"/>
              <a:gd name="f1013" fmla="val 1178299"/>
              <a:gd name="f1014" fmla="val 1573511"/>
              <a:gd name="f1015" fmla="val 1167354"/>
              <a:gd name="f1016" fmla="val 1572838"/>
              <a:gd name="f1017" fmla="val 1166489"/>
              <a:gd name="f1018" fmla="val 1589737"/>
              <a:gd name="f1019" fmla="val 1175515"/>
              <a:gd name="f1020" fmla="val 1593770"/>
              <a:gd name="f1021" fmla="val 1177724"/>
              <a:gd name="f1022" fmla="val 1598763"/>
              <a:gd name="f1023" fmla="val 1601740"/>
              <a:gd name="f1024" fmla="val 1182333"/>
              <a:gd name="f1025" fmla="val 1616909"/>
              <a:gd name="f1026" fmla="val 1198943"/>
              <a:gd name="f1027" fmla="val 1635633"/>
              <a:gd name="f1028" fmla="val 1194910"/>
              <a:gd name="f1029" fmla="val 1654259"/>
              <a:gd name="f1030" fmla="val 1192510"/>
              <a:gd name="f1031" fmla="val 1657524"/>
              <a:gd name="f1032" fmla="val 1192030"/>
              <a:gd name="f1033" fmla="val 1661460"/>
              <a:gd name="f1034" fmla="val 1191358"/>
              <a:gd name="f1035" fmla="val 1664246"/>
              <a:gd name="f1036" fmla="val 1192702"/>
              <a:gd name="f1037" fmla="val 1676823"/>
              <a:gd name="f1038" fmla="val 1198750"/>
              <a:gd name="f1039" fmla="val 1687481"/>
              <a:gd name="f1040" fmla="val 1196639"/>
              <a:gd name="f1041" fmla="val 1698427"/>
              <a:gd name="f1042" fmla="val 1188381"/>
              <a:gd name="f1043" fmla="val 1707932"/>
              <a:gd name="f1044" fmla="val 1181276"/>
              <a:gd name="f1045" fmla="val 1718878"/>
              <a:gd name="f1046" fmla="val 1177052"/>
              <a:gd name="f1047" fmla="val 1185885"/>
              <a:gd name="f1048" fmla="val 1755076"/>
              <a:gd name="f1049" fmla="val 1781767"/>
              <a:gd name="f1050" fmla="val 1206432"/>
              <a:gd name="f1051" fmla="val 1809996"/>
              <a:gd name="f1052" fmla="val 1194046"/>
              <a:gd name="f1053" fmla="val 1830159"/>
              <a:gd name="f1054" fmla="val 1185213"/>
              <a:gd name="f1055" fmla="val 1850034"/>
              <a:gd name="f1056" fmla="val 1183196"/>
              <a:gd name="f1057" fmla="val 1871254"/>
              <a:gd name="f1058" fmla="val 1879415"/>
              <a:gd name="f1059" fmla="val 1195582"/>
              <a:gd name="f1060" fmla="val 1889977"/>
              <a:gd name="f1061" fmla="val 1193278"/>
              <a:gd name="f1062" fmla="val 1899482"/>
              <a:gd name="f1063" fmla="val 1904859"/>
              <a:gd name="f1064" fmla="val 1194430"/>
              <a:gd name="f1065" fmla="val 1910813"/>
              <a:gd name="f1066" fmla="val 1194526"/>
              <a:gd name="f1067" fmla="val 1915420"/>
              <a:gd name="f1068" fmla="val 1927711"/>
              <a:gd name="f1069" fmla="val 1939136"/>
              <a:gd name="f1070" fmla="val 1210945"/>
              <a:gd name="f1071" fmla="val 1951522"/>
              <a:gd name="f1072" fmla="val 1216994"/>
              <a:gd name="f1073" fmla="val 1957475"/>
              <a:gd name="f1074" fmla="val 1219874"/>
              <a:gd name="f1075" fmla="val 1964580"/>
              <a:gd name="f1076" fmla="val 1221410"/>
              <a:gd name="f1077" fmla="val 1971302"/>
              <a:gd name="f1078" fmla="val 1991177"/>
              <a:gd name="f1079" fmla="val 2011052"/>
              <a:gd name="f1080" fmla="val 2030831"/>
              <a:gd name="f1081" fmla="val 1221123"/>
              <a:gd name="f1082" fmla="val 2063476"/>
              <a:gd name="f1083" fmla="val 1219778"/>
              <a:gd name="f1084" fmla="val 2096601"/>
              <a:gd name="f1085" fmla="val 1219490"/>
              <a:gd name="f1086" fmla="val 2120125"/>
              <a:gd name="f1087" fmla="val 1190878"/>
              <a:gd name="f1088" fmla="val 2122046"/>
              <a:gd name="f1089" fmla="val 1188573"/>
              <a:gd name="f1090" fmla="val 2126174"/>
              <a:gd name="f1091" fmla="val 1187229"/>
              <a:gd name="f1092" fmla="val 2129439"/>
              <a:gd name="f1093" fmla="val 1186845"/>
              <a:gd name="f1094" fmla="val 2144513"/>
              <a:gd name="f1095" fmla="val 1185021"/>
              <a:gd name="f1096" fmla="val 2159971"/>
              <a:gd name="f1097" fmla="val 1184828"/>
              <a:gd name="f1098" fmla="val 2174854"/>
              <a:gd name="f1099" fmla="val 1181852"/>
              <a:gd name="f1100" fmla="val 2186760"/>
              <a:gd name="f1101" fmla="val 1179452"/>
              <a:gd name="f1102" fmla="val 2196650"/>
              <a:gd name="f1103" fmla="val 1180220"/>
              <a:gd name="f1104" fmla="val 2205674"/>
              <a:gd name="f1105" fmla="val 1188669"/>
              <a:gd name="f1106" fmla="val 2217485"/>
              <a:gd name="f1107" fmla="val 1199807"/>
              <a:gd name="f1108" fmla="val 2231887"/>
              <a:gd name="f1109" fmla="val 1206336"/>
              <a:gd name="f1110" fmla="val 2247634"/>
              <a:gd name="f1111" fmla="val 1202784"/>
              <a:gd name="f1112" fmla="val 2263379"/>
              <a:gd name="f1113" fmla="val 1199327"/>
              <a:gd name="f1114" fmla="val 2273749"/>
              <a:gd name="f1115" fmla="val 1206816"/>
              <a:gd name="f1116" fmla="val 2285367"/>
              <a:gd name="f1117" fmla="val 1214594"/>
              <a:gd name="f1118" fmla="val 2293817"/>
              <a:gd name="f1119" fmla="val 1220258"/>
              <a:gd name="f1120" fmla="val 2303418"/>
              <a:gd name="f1121" fmla="val 2312827"/>
              <a:gd name="f1122" fmla="val 1227939"/>
              <a:gd name="f1123" fmla="val 2334143"/>
              <a:gd name="f1124" fmla="val 1229187"/>
              <a:gd name="f1125" fmla="val 2352482"/>
              <a:gd name="f1126" fmla="val 1248967"/>
              <a:gd name="f1127" fmla="val 2375622"/>
              <a:gd name="f1128" fmla="val 1237733"/>
              <a:gd name="f1129" fmla="val 2377158"/>
              <a:gd name="f1130" fmla="val 1236965"/>
              <a:gd name="f1131" fmla="val 2379942"/>
              <a:gd name="f1132" fmla="val 1238885"/>
              <a:gd name="f1133" fmla="val 2382151"/>
              <a:gd name="f1134" fmla="val 1239365"/>
              <a:gd name="f1135" fmla="val 2399817"/>
              <a:gd name="f1136" fmla="val 1243014"/>
              <a:gd name="f1137" fmla="val 2416428"/>
              <a:gd name="f1138" fmla="val 1239461"/>
              <a:gd name="f1139" fmla="val 2429390"/>
              <a:gd name="f1140" fmla="val 1227459"/>
              <a:gd name="f1141" fmla="val 2446385"/>
              <a:gd name="f1142" fmla="val 1211809"/>
              <a:gd name="f1143" fmla="val 2465203"/>
              <a:gd name="f1144" fmla="val 1210272"/>
              <a:gd name="f1145" fmla="val 2486134"/>
              <a:gd name="f1146" fmla="val 1215362"/>
              <a:gd name="f1147" fmla="val 2492856"/>
              <a:gd name="f1148" fmla="val 2499577"/>
              <a:gd name="f1149" fmla="val 1218146"/>
              <a:gd name="f1150" fmla="val 2506394"/>
              <a:gd name="f1151" fmla="val 2515611"/>
              <a:gd name="f1152" fmla="val 2524925"/>
              <a:gd name="f1153" fmla="val 1223427"/>
              <a:gd name="f1154" fmla="val 2534142"/>
              <a:gd name="f1155" fmla="val 1225347"/>
              <a:gd name="f1156" fmla="val 2543072"/>
              <a:gd name="f1157" fmla="val 1227268"/>
              <a:gd name="f1158" fmla="val 2552962"/>
              <a:gd name="f1159" fmla="val 1230532"/>
              <a:gd name="f1160" fmla="val 2559874"/>
              <a:gd name="f1161" fmla="val 1222275"/>
              <a:gd name="f1162" fmla="val 2565827"/>
              <a:gd name="f1163" fmla="val 1215169"/>
              <a:gd name="f1164" fmla="val 2570052"/>
              <a:gd name="f1165" fmla="val 1215842"/>
              <a:gd name="f1166" fmla="val 2575525"/>
              <a:gd name="f1167" fmla="val 2594536"/>
              <a:gd name="f1168" fmla="val 1243494"/>
              <a:gd name="f1169" fmla="val 2617580"/>
              <a:gd name="f1170" fmla="val 1256936"/>
              <a:gd name="f1171" fmla="val 2646960"/>
              <a:gd name="f1172" fmla="val 1257896"/>
              <a:gd name="f1173" fmla="val 2653009"/>
              <a:gd name="f1174" fmla="val 1258088"/>
              <a:gd name="f1175" fmla="val 2659154"/>
              <a:gd name="f1176" fmla="val 1259432"/>
              <a:gd name="f1177" fmla="val 2665107"/>
              <a:gd name="f1178" fmla="val 1260873"/>
              <a:gd name="f1179" fmla="val 2668756"/>
              <a:gd name="f1180" fmla="val 1261736"/>
              <a:gd name="f1181" fmla="val 2673173"/>
              <a:gd name="f1182" fmla="val 1262697"/>
              <a:gd name="f1183" fmla="val 2675381"/>
              <a:gd name="f1184" fmla="val 1265290"/>
              <a:gd name="f1185" fmla="val 2692567"/>
              <a:gd name="f1186" fmla="val 1285068"/>
              <a:gd name="f1187" fmla="val 2713979"/>
              <a:gd name="f1188" fmla="val 1298799"/>
              <a:gd name="f1189" fmla="val 2737311"/>
              <a:gd name="f1190" fmla="val 1309841"/>
              <a:gd name="f1191" fmla="val 2745664"/>
              <a:gd name="f1192" fmla="val 1313777"/>
              <a:gd name="f1193" fmla="val 2754594"/>
              <a:gd name="f1194" fmla="val 1317713"/>
              <a:gd name="f1195" fmla="val 2763619"/>
              <a:gd name="f1196" fmla="val 1318866"/>
              <a:gd name="f1197" fmla="val 2773028"/>
              <a:gd name="f1198" fmla="val 1320018"/>
              <a:gd name="f1199" fmla="val 2782917"/>
              <a:gd name="f1200" fmla="val 1318098"/>
              <a:gd name="f1201" fmla="val 2792519"/>
              <a:gd name="f1202" fmla="val 1317041"/>
              <a:gd name="f1203" fmla="val 2798184"/>
              <a:gd name="f1204" fmla="val 1316466"/>
              <a:gd name="f1205" fmla="val 2804713"/>
              <a:gd name="f1206" fmla="val 1316561"/>
              <a:gd name="f1207" fmla="val 2809226"/>
              <a:gd name="f1208" fmla="val 2823532"/>
              <a:gd name="f1209" fmla="val 1305039"/>
              <a:gd name="f1210" fmla="val 2837358"/>
              <a:gd name="f1211" fmla="val 1295631"/>
              <a:gd name="f1212" fmla="val 2850705"/>
              <a:gd name="f1213" fmla="val 1285452"/>
              <a:gd name="f1214" fmla="val 2862131"/>
              <a:gd name="f1215" fmla="val 1276715"/>
              <a:gd name="f1216" fmla="val 2864435"/>
              <a:gd name="f1217" fmla="val 1275467"/>
              <a:gd name="f1218" fmla="val 2874324"/>
              <a:gd name="f1219" fmla="val 1286413"/>
              <a:gd name="f1220" fmla="val 2884502"/>
              <a:gd name="f1221" fmla="val 1297647"/>
              <a:gd name="f1222" fmla="val 2897176"/>
              <a:gd name="f1223" fmla="val 1303503"/>
              <a:gd name="f1224" fmla="val 2911194"/>
              <a:gd name="f1225" fmla="val 1305903"/>
              <a:gd name="f1226" fmla="val 2933373"/>
              <a:gd name="f1227" fmla="val 1309648"/>
              <a:gd name="f1228" fmla="val 2955745"/>
              <a:gd name="f1229" fmla="val 1312816"/>
              <a:gd name="f1230" fmla="val 2978116"/>
              <a:gd name="f1231" fmla="val 1314641"/>
              <a:gd name="f1232" fmla="val 2998375"/>
              <a:gd name="f1233" fmla="val 1316273"/>
              <a:gd name="f1234" fmla="val 3008073"/>
              <a:gd name="f1235" fmla="val 1307440"/>
              <a:gd name="f1236" fmla="val 3012106"/>
              <a:gd name="f1237" fmla="val 1287373"/>
              <a:gd name="f1238" fmla="val 3014410"/>
              <a:gd name="f1239" fmla="val 1276235"/>
              <a:gd name="f1240" fmla="val 3017387"/>
              <a:gd name="f1241" fmla="val 1264137"/>
              <a:gd name="f1242" fmla="val 3029676"/>
              <a:gd name="f1243" fmla="val 1261161"/>
              <a:gd name="f1244" fmla="val 3049744"/>
              <a:gd name="f1245" fmla="val 1256360"/>
              <a:gd name="f1246" fmla="val 3070579"/>
              <a:gd name="f1247" fmla="val 1254248"/>
              <a:gd name="f1248" fmla="val 3080469"/>
              <a:gd name="f1249" fmla="val 1230724"/>
              <a:gd name="f1250" fmla="val 3085941"/>
              <a:gd name="f1251" fmla="val 1235909"/>
              <a:gd name="f1252" fmla="val 3089302"/>
              <a:gd name="f1253" fmla="val 1238981"/>
              <a:gd name="f1254" fmla="val 3092567"/>
              <a:gd name="f1255" fmla="val 3101592"/>
              <a:gd name="f1256" fmla="val 3120314"/>
              <a:gd name="f1257" fmla="val 3129821"/>
              <a:gd name="f1258" fmla="val 1246855"/>
              <a:gd name="f1259" fmla="val 3143839"/>
              <a:gd name="f1260" fmla="val 1236101"/>
              <a:gd name="f1261" fmla="val 3156705"/>
              <a:gd name="f1262" fmla="val 1238117"/>
              <a:gd name="f1263" fmla="val 3170147"/>
              <a:gd name="f1264" fmla="val 1246471"/>
              <a:gd name="f1265" fmla="val 3192615"/>
              <a:gd name="f1266" fmla="val 1260297"/>
              <a:gd name="f1267" fmla="val 3217674"/>
              <a:gd name="f1268" fmla="val 1257128"/>
              <a:gd name="f1269" fmla="val 3240429"/>
              <a:gd name="f1270" fmla="val 1251559"/>
              <a:gd name="f1271" fmla="val 3257617"/>
              <a:gd name="f1272" fmla="val 1247430"/>
              <a:gd name="f1273" fmla="val 3275956"/>
              <a:gd name="f1274" fmla="val 1239845"/>
              <a:gd name="f1275" fmla="val 3287189"/>
              <a:gd name="f1276" fmla="val 1222466"/>
              <a:gd name="f1277" fmla="val 3290741"/>
              <a:gd name="f1278" fmla="val 1216898"/>
              <a:gd name="f1279" fmla="val 3298711"/>
              <a:gd name="f1280" fmla="val 1214113"/>
              <a:gd name="f1281" fmla="val 3305049"/>
              <a:gd name="f1282" fmla="val 1210465"/>
              <a:gd name="f1283" fmla="val 3310329"/>
              <a:gd name="f1284" fmla="val 3315898"/>
              <a:gd name="f1285" fmla="val 1204704"/>
              <a:gd name="f1286" fmla="val 3321755"/>
              <a:gd name="f1287" fmla="val 3327995"/>
              <a:gd name="f1288" fmla="val 1200671"/>
              <a:gd name="f1289" fmla="val 3334909"/>
              <a:gd name="f1290" fmla="val 1197598"/>
              <a:gd name="f1291" fmla="val 3341055"/>
              <a:gd name="f1292" fmla="val 1198463"/>
              <a:gd name="f1293" fmla="val 3359681"/>
              <a:gd name="f1294" fmla="val 1200959"/>
              <a:gd name="f1295" fmla="val 3374467"/>
              <a:gd name="f1296" fmla="val 1196062"/>
              <a:gd name="f1297" fmla="val 3387621"/>
              <a:gd name="f1298" fmla="val 1182140"/>
              <a:gd name="f1299" fmla="val 3394439"/>
              <a:gd name="f1300" fmla="val 1174939"/>
              <a:gd name="f1301" fmla="val 3404520"/>
              <a:gd name="f1302" fmla="val 1166202"/>
              <a:gd name="f1303" fmla="val 3413161"/>
              <a:gd name="f1304" fmla="val 1166105"/>
              <a:gd name="f1305" fmla="val 3434189"/>
              <a:gd name="f1306" fmla="val 1165818"/>
              <a:gd name="f1307" fmla="val 3451663"/>
              <a:gd name="f1308" fmla="val 1158905"/>
              <a:gd name="f1309" fmla="val 3470579"/>
              <a:gd name="f1310" fmla="val 1150647"/>
              <a:gd name="f1311" fmla="val 3482772"/>
              <a:gd name="f1312" fmla="val 1145366"/>
              <a:gd name="f1313" fmla="val 3496598"/>
              <a:gd name="f1314" fmla="val 1141718"/>
              <a:gd name="f1315" fmla="val 3509657"/>
              <a:gd name="f1316" fmla="val 1136821"/>
              <a:gd name="f1317" fmla="val 3524923"/>
              <a:gd name="f1318" fmla="val 1131060"/>
              <a:gd name="f1319" fmla="val 3541534"/>
              <a:gd name="f1320" fmla="val 1128948"/>
              <a:gd name="f1321" fmla="val 3550847"/>
              <a:gd name="f1322" fmla="val 1113009"/>
              <a:gd name="f1323" fmla="val 3551903"/>
              <a:gd name="f1324" fmla="val 1111281"/>
              <a:gd name="f1325" fmla="val 3555072"/>
              <a:gd name="f1326" fmla="val 1110993"/>
              <a:gd name="f1327" fmla="val 3556608"/>
              <a:gd name="f1328" fmla="val 1109361"/>
              <a:gd name="f1329" fmla="val 3561505"/>
              <a:gd name="f1330" fmla="val 1104368"/>
              <a:gd name="f1331" fmla="val 3567842"/>
              <a:gd name="f1332" fmla="val 1099760"/>
              <a:gd name="f1333" fmla="val 3570435"/>
              <a:gd name="f1334" fmla="val 1093710"/>
              <a:gd name="f1335" fmla="val 3577923"/>
              <a:gd name="f1336" fmla="val 1076044"/>
              <a:gd name="f1337" fmla="val 3583780"/>
              <a:gd name="f1338" fmla="val 1057800"/>
              <a:gd name="f1339" fmla="val 3590501"/>
              <a:gd name="f1340" fmla="val 1039846"/>
              <a:gd name="f1341" fmla="val 3591942"/>
              <a:gd name="f1342" fmla="val 1036005"/>
              <a:gd name="f1343" fmla="val 3593285"/>
              <a:gd name="f1344" fmla="val 1031108"/>
              <a:gd name="f1345" fmla="val 3596263"/>
              <a:gd name="f1346" fmla="val 1028900"/>
              <a:gd name="f1347" fmla="val 3613449"/>
              <a:gd name="f1348" fmla="val 1016226"/>
              <a:gd name="f1349" fmla="val 3630925"/>
              <a:gd name="f1350" fmla="val 1004032"/>
              <a:gd name="f1351" fmla="val 3648591"/>
              <a:gd name="f1352" fmla="val 992030"/>
              <a:gd name="f1353" fmla="val 3655696"/>
              <a:gd name="f1354" fmla="val 987229"/>
              <a:gd name="f1355" fmla="val 3661649"/>
              <a:gd name="f1356" fmla="val 989918"/>
              <a:gd name="f1357" fmla="val 3667986"/>
              <a:gd name="f1358" fmla="val 995487"/>
              <a:gd name="f1359" fmla="val 3674131"/>
              <a:gd name="f1360" fmla="val 1000768"/>
              <a:gd name="f1361" fmla="val 3681717"/>
              <a:gd name="f1362" fmla="val 3689397"/>
              <a:gd name="f1363" fmla="val 1007585"/>
              <a:gd name="f1364" fmla="val 3704760"/>
              <a:gd name="f1365" fmla="val 3720698"/>
              <a:gd name="f1366" fmla="val 1010753"/>
              <a:gd name="f1367" fmla="val 3736349"/>
              <a:gd name="f1368" fmla="val 3742205"/>
              <a:gd name="f1369" fmla="val 3748446"/>
              <a:gd name="f1370" fmla="val 1007297"/>
              <a:gd name="f1371" fmla="val 3753919"/>
              <a:gd name="f1372" fmla="val 1004513"/>
              <a:gd name="f1373" fmla="val 3764289"/>
              <a:gd name="f1374" fmla="val 3773890"/>
              <a:gd name="f1375" fmla="val 992126"/>
              <a:gd name="f1376" fmla="val 3784643"/>
              <a:gd name="f1377" fmla="val 987710"/>
              <a:gd name="f1378" fmla="val 3797126"/>
              <a:gd name="f1379" fmla="val 982621"/>
              <a:gd name="f1380" fmla="val 3804615"/>
              <a:gd name="f1381" fmla="val 974459"/>
              <a:gd name="f1382" fmla="val 3808359"/>
              <a:gd name="f1383" fmla="val 961689"/>
              <a:gd name="f1384" fmla="val 3813929"/>
              <a:gd name="f1385" fmla="val 942679"/>
              <a:gd name="f1386" fmla="val 3827179"/>
              <a:gd name="f1387" fmla="val 929428"/>
              <a:gd name="f1388" fmla="val 3842829"/>
              <a:gd name="f1389" fmla="val 918674"/>
              <a:gd name="f1390" fmla="val 3862705"/>
              <a:gd name="f1391" fmla="val 904944"/>
              <a:gd name="f1392" fmla="val 3886421"/>
              <a:gd name="f1393" fmla="val 905616"/>
              <a:gd name="f1394" fmla="val 3908983"/>
              <a:gd name="f1395" fmla="val 902256"/>
              <a:gd name="f1396" fmla="val 3917625"/>
              <a:gd name="f1397" fmla="val 901008"/>
              <a:gd name="f1398" fmla="val 3926555"/>
              <a:gd name="f1399" fmla="val 899951"/>
              <a:gd name="f1400" fmla="val 3934428"/>
              <a:gd name="f1401" fmla="val 896783"/>
              <a:gd name="f1402" fmla="val 3964288"/>
              <a:gd name="f1403" fmla="val 884877"/>
              <a:gd name="f1404" fmla="val 3994149"/>
              <a:gd name="f1405" fmla="val 873548"/>
              <a:gd name="f1406" fmla="val 4026987"/>
              <a:gd name="f1407" fmla="val 873835"/>
              <a:gd name="f1408" fmla="val 4029674"/>
              <a:gd name="f1409" fmla="val 4032363"/>
              <a:gd name="f1410" fmla="val 4035051"/>
              <a:gd name="f1411" fmla="val 873067"/>
              <a:gd name="f1412" fmla="val 4058383"/>
              <a:gd name="f1413" fmla="val 869131"/>
              <a:gd name="f1414" fmla="val 4082483"/>
              <a:gd name="f1415" fmla="val 867594"/>
              <a:gd name="f1416" fmla="val 4099189"/>
              <a:gd name="f1417" fmla="val 846664"/>
              <a:gd name="f1418" fmla="val 4102261"/>
              <a:gd name="f1419" fmla="val 842823"/>
              <a:gd name="f1420" fmla="val 4109271"/>
              <a:gd name="f1421" fmla="val 841671"/>
              <a:gd name="f1422" fmla="val 4114647"/>
              <a:gd name="f1423" fmla="val 840134"/>
              <a:gd name="f1424" fmla="val 4123961"/>
              <a:gd name="f1425" fmla="val 837638"/>
              <a:gd name="f1426" fmla="val 4130203"/>
              <a:gd name="f1427" fmla="val 832549"/>
              <a:gd name="f1428" fmla="val 4133563"/>
              <a:gd name="f1429" fmla="val 823427"/>
              <a:gd name="f1430" fmla="val 4139229"/>
              <a:gd name="f1431" fmla="val 807681"/>
              <a:gd name="f1432" fmla="val 4145949"/>
              <a:gd name="f1433" fmla="val 792223"/>
              <a:gd name="f1434" fmla="val 4151039"/>
              <a:gd name="f1435" fmla="val 776284"/>
              <a:gd name="f1436" fmla="val 4154591"/>
              <a:gd name="f1437" fmla="val 765338"/>
              <a:gd name="f1438" fmla="val 4161215"/>
              <a:gd name="f1439" fmla="val 759289"/>
              <a:gd name="f1440" fmla="val 4171489"/>
              <a:gd name="f1441" fmla="val 754776"/>
              <a:gd name="f1442" fmla="val 4177251"/>
              <a:gd name="f1443" fmla="val 752280"/>
              <a:gd name="f1444" fmla="val 4182243"/>
              <a:gd name="f1445" fmla="val 746808"/>
              <a:gd name="f1446" fmla="val 4186372"/>
              <a:gd name="f1447" fmla="val 741718"/>
              <a:gd name="f1448" fmla="val 4191365"/>
              <a:gd name="f1449" fmla="val 735573"/>
              <a:gd name="f1450" fmla="val 4193957"/>
              <a:gd name="f1451" fmla="val 727412"/>
              <a:gd name="f1452" fmla="val 4199429"/>
              <a:gd name="f1453" fmla="val 721940"/>
              <a:gd name="f1454" fmla="val 4212775"/>
              <a:gd name="f1455" fmla="val 708305"/>
              <a:gd name="f1456" fmla="val 4216905"/>
              <a:gd name="f1457" fmla="val 693231"/>
              <a:gd name="f1458" fmla="val 4212487"/>
              <a:gd name="f1459" fmla="val 674604"/>
              <a:gd name="f1460" fmla="val 4208551"/>
              <a:gd name="f1461" fmla="val 658090"/>
              <a:gd name="f1462" fmla="val 4218921"/>
              <a:gd name="f1463" fmla="val 636006"/>
              <a:gd name="f1464" fmla="val 4232555"/>
              <a:gd name="f1465" fmla="val 632645"/>
              <a:gd name="f1466" fmla="val 4247629"/>
              <a:gd name="f1467" fmla="val 628900"/>
              <a:gd name="f1468" fmla="val 4257999"/>
              <a:gd name="f1469" fmla="val 619684"/>
              <a:gd name="f1470" fmla="val 4268657"/>
              <a:gd name="f1471" fmla="val 609410"/>
              <a:gd name="f1472" fmla="val 4274609"/>
              <a:gd name="f1473" fmla="val 603649"/>
              <a:gd name="f1474" fmla="val 4282963"/>
              <a:gd name="f1475" fmla="val 598656"/>
              <a:gd name="f1476" fmla="val 4291028"/>
              <a:gd name="f1477" fmla="val 597216"/>
              <a:gd name="f1478" fmla="val 4321657"/>
              <a:gd name="f1479" fmla="val 591647"/>
              <a:gd name="f1480" fmla="val 4350557"/>
              <a:gd name="f1481" fmla="val 598464"/>
              <a:gd name="f1482" fmla="val 4379651"/>
              <a:gd name="f1483" fmla="val 609506"/>
              <a:gd name="f1484" fmla="val 4398661"/>
              <a:gd name="f1485" fmla="val 616707"/>
              <a:gd name="f1486" fmla="val 4419784"/>
              <a:gd name="f1487" fmla="val 618627"/>
              <a:gd name="f1488" fmla="val 4440139"/>
              <a:gd name="f1489" fmla="val 621507"/>
              <a:gd name="f1490" fmla="val 4446477"/>
              <a:gd name="f1491" fmla="val 622371"/>
              <a:gd name="f1492" fmla="val 4454542"/>
              <a:gd name="f1493" fmla="val 620452"/>
              <a:gd name="f1494" fmla="val 4460015"/>
              <a:gd name="f1495" fmla="val 616899"/>
              <a:gd name="f1496" fmla="val 4479218"/>
              <a:gd name="f1497" fmla="val 604609"/>
              <a:gd name="f1498" fmla="val 4498325"/>
              <a:gd name="f1499" fmla="val 591935"/>
              <a:gd name="f1500" fmla="val 4516183"/>
              <a:gd name="f1501" fmla="val 577724"/>
              <a:gd name="f1502" fmla="val 4532795"/>
              <a:gd name="f1503" fmla="val 564379"/>
              <a:gd name="f1504" fmla="val 4551517"/>
              <a:gd name="f1505" fmla="val 558810"/>
              <a:gd name="f1506" fmla="val 4571681"/>
              <a:gd name="f1507" fmla="val 560250"/>
              <a:gd name="f1508" fmla="val 4586371"/>
              <a:gd name="f1509" fmla="val 561306"/>
              <a:gd name="f1510" fmla="val 4599621"/>
              <a:gd name="f1511" fmla="val 558905"/>
              <a:gd name="f1512" fmla="val 4613447"/>
              <a:gd name="f1513" fmla="val 555257"/>
              <a:gd name="f1514" fmla="val 4624969"/>
              <a:gd name="f1515" fmla="val 552185"/>
              <a:gd name="f1516" fmla="val 4637643"/>
              <a:gd name="f1517" fmla="val 550072"/>
              <a:gd name="f1518" fmla="val 4649355"/>
              <a:gd name="f1519" fmla="val 551417"/>
              <a:gd name="f1520" fmla="val 4665775"/>
              <a:gd name="f1521" fmla="val 553337"/>
              <a:gd name="f1522" fmla="val 4679313"/>
              <a:gd name="f1523" fmla="val 550553"/>
              <a:gd name="f1524" fmla="val 4692467"/>
              <a:gd name="f1525" fmla="val 540663"/>
              <a:gd name="f1526" fmla="val 4699476"/>
              <a:gd name="f1527" fmla="val 535382"/>
              <a:gd name="f1528" fmla="val 4708502"/>
              <a:gd name="f1529" fmla="val 532598"/>
              <a:gd name="f1530" fmla="val 4716855"/>
              <a:gd name="f1531" fmla="val 528949"/>
              <a:gd name="f1532" fmla="val 4729721"/>
              <a:gd name="f1533" fmla="val 523284"/>
              <a:gd name="f1534" fmla="val 4743067"/>
              <a:gd name="f1535" fmla="val 518483"/>
              <a:gd name="f1536" fmla="val 4755645"/>
              <a:gd name="f1537" fmla="val 512147"/>
              <a:gd name="f1538" fmla="val 4769183"/>
              <a:gd name="f1539" fmla="val 505425"/>
              <a:gd name="f1540" fmla="val 4781569"/>
              <a:gd name="f1541" fmla="val 496112"/>
              <a:gd name="f1542" fmla="val 4795395"/>
              <a:gd name="f1543" fmla="val 490351"/>
              <a:gd name="f1544" fmla="val 4810278"/>
              <a:gd name="f1545" fmla="val 484110"/>
              <a:gd name="f1546" fmla="val 4819879"/>
              <a:gd name="f1547" fmla="val 474605"/>
              <a:gd name="f1548" fmla="val 4825928"/>
              <a:gd name="f1549" fmla="val 459818"/>
              <a:gd name="f1550" fmla="val 4829769"/>
              <a:gd name="f1551" fmla="val 450504"/>
              <a:gd name="f1552" fmla="val 4835049"/>
              <a:gd name="f1553" fmla="val 440615"/>
              <a:gd name="f1554" fmla="val 4842347"/>
              <a:gd name="f1555" fmla="val 434086"/>
              <a:gd name="f1556" fmla="val 4857422"/>
              <a:gd name="f1557" fmla="val 420740"/>
              <a:gd name="f1558" fmla="val 4875087"/>
              <a:gd name="f1559" fmla="val 410370"/>
              <a:gd name="f1560" fmla="val 4890451"/>
              <a:gd name="f1561" fmla="val 397216"/>
              <a:gd name="f1562" fmla="val 4912054"/>
              <a:gd name="f1563" fmla="val 378781"/>
              <a:gd name="f1564" fmla="val 4932025"/>
              <a:gd name="f1565" fmla="val 359194"/>
              <a:gd name="f1566" fmla="val 4933945"/>
              <a:gd name="f1567" fmla="val 327701"/>
              <a:gd name="f1568" fmla="val 4935001"/>
              <a:gd name="f1569" fmla="val 310322"/>
              <a:gd name="f1570" fmla="val 4944219"/>
              <a:gd name="f1571" fmla="val 302929"/>
              <a:gd name="f1572" fmla="val 4961214"/>
              <a:gd name="f1573" fmla="val 298801"/>
              <a:gd name="f1574" fmla="val 4966878"/>
              <a:gd name="f1575" fmla="val 297457"/>
              <a:gd name="f1576" fmla="val 4974945"/>
              <a:gd name="f1577" fmla="val 294864"/>
              <a:gd name="f1578" fmla="val 4976672"/>
              <a:gd name="f1579" fmla="val 290639"/>
              <a:gd name="f1580" fmla="val 4981857"/>
              <a:gd name="f1581" fmla="val 278061"/>
              <a:gd name="f1582" fmla="val 4992610"/>
              <a:gd name="f1583" fmla="val 275565"/>
              <a:gd name="f1584" fmla="val 5002979"/>
              <a:gd name="f1585" fmla="val 270573"/>
              <a:gd name="f1586" fmla="val 5009221"/>
              <a:gd name="f1587" fmla="val 267596"/>
              <a:gd name="f1588" fmla="val 5016903"/>
              <a:gd name="f1589" fmla="val 261739"/>
              <a:gd name="f1590" fmla="val 5018535"/>
              <a:gd name="f1591" fmla="val 255690"/>
              <a:gd name="f1592" fmla="val 5025255"/>
              <a:gd name="f1593" fmla="val 231206"/>
              <a:gd name="f1594" fmla="val 5043690"/>
              <a:gd name="f1595" fmla="val 216804"/>
              <a:gd name="f1596" fmla="val 5061069"/>
              <a:gd name="f1597" fmla="val 200961"/>
              <a:gd name="f1598" fmla="val 5066158"/>
              <a:gd name="f1599" fmla="val 196256"/>
              <a:gd name="f1600" fmla="val 5071631"/>
              <a:gd name="f1601" fmla="val 190879"/>
              <a:gd name="f1602" fmla="val 5074127"/>
              <a:gd name="f1603" fmla="val 184735"/>
              <a:gd name="f1604" fmla="val 5079409"/>
              <a:gd name="f1605" fmla="val 171484"/>
              <a:gd name="f1606" fmla="val 5087281"/>
              <a:gd name="f1607" fmla="val 161882"/>
              <a:gd name="f1608" fmla="val 5101108"/>
              <a:gd name="f1609" fmla="val 156891"/>
              <a:gd name="f1610" fmla="val 5105524"/>
              <a:gd name="f1611" fmla="val 155354"/>
              <a:gd name="f1612" fmla="val 5109557"/>
              <a:gd name="f1613" fmla="val 151801"/>
              <a:gd name="f1614" fmla="val 5112918"/>
              <a:gd name="f1615" fmla="val 148441"/>
              <a:gd name="f1616" fmla="val 5120119"/>
              <a:gd name="f1617" fmla="val 141144"/>
              <a:gd name="f1618" fmla="val 5126167"/>
              <a:gd name="f1619" fmla="val 132598"/>
              <a:gd name="f1620" fmla="val 5133753"/>
              <a:gd name="f1621" fmla="val 125782"/>
              <a:gd name="f1622" fmla="val 5153051"/>
              <a:gd name="f1623" fmla="val 108211"/>
              <a:gd name="f1624" fmla="val 5172159"/>
              <a:gd name="f1625" fmla="val 90928"/>
              <a:gd name="f1626" fmla="val 5183393"/>
              <a:gd name="f1627" fmla="val 66348"/>
              <a:gd name="f1628" fmla="val 5188865"/>
              <a:gd name="f1629" fmla="val 54346"/>
              <a:gd name="f1630" fmla="val 5195107"/>
              <a:gd name="f1631" fmla="val 41288"/>
              <a:gd name="f1632" fmla="val 5204709"/>
              <a:gd name="f1633" fmla="val 33030"/>
              <a:gd name="f1634" fmla="val 5216903"/>
              <a:gd name="f1635" fmla="val 22565"/>
              <a:gd name="f1636" fmla="val 5232937"/>
              <a:gd name="f1637" fmla="val 16612"/>
              <a:gd name="f1638" fmla="val 5247243"/>
              <a:gd name="f1639" fmla="val 8451"/>
              <a:gd name="f1640" fmla="+- 0 0 -90"/>
              <a:gd name="f1641" fmla="*/ f3 1 5260975"/>
              <a:gd name="f1642" fmla="*/ f4 1 1410656"/>
              <a:gd name="f1643" fmla="+- f7 0 f5"/>
              <a:gd name="f1644" fmla="+- f6 0 f5"/>
              <a:gd name="f1645" fmla="*/ f1640 f0 1"/>
              <a:gd name="f1646" fmla="*/ f1644 1 5260975"/>
              <a:gd name="f1647" fmla="*/ f1643 1 1410656"/>
              <a:gd name="f1648" fmla="*/ 5260975 f1644 1"/>
              <a:gd name="f1649" fmla="*/ 0 f1643 1"/>
              <a:gd name="f1650" fmla="*/ 221634 f1643 1"/>
              <a:gd name="f1651" fmla="*/ 5226503 f1644 1"/>
              <a:gd name="f1652" fmla="*/ 237063 f1643 1"/>
              <a:gd name="f1653" fmla="*/ 5206341 f1644 1"/>
              <a:gd name="f1654" fmla="*/ 245128 f1643 1"/>
              <a:gd name="f1655" fmla="*/ 5123287 f1644 1"/>
              <a:gd name="f1656" fmla="*/ 297073 f1643 1"/>
              <a:gd name="f1657" fmla="*/ 5048107 f1644 1"/>
              <a:gd name="f1658" fmla="*/ 361307 f1643 1"/>
              <a:gd name="f1659" fmla="*/ 4992899 f1644 1"/>
              <a:gd name="f1660" fmla="*/ 437542 f1643 1"/>
              <a:gd name="f1661" fmla="*/ 4977440 f1644 1"/>
              <a:gd name="f1662" fmla="*/ 455690 f1643 1"/>
              <a:gd name="f1663" fmla="*/ 4935193 f1644 1"/>
              <a:gd name="f1664" fmla="*/ 478445 f1643 1"/>
              <a:gd name="f1665" fmla="*/ 4897844 f1644 1"/>
              <a:gd name="f1666" fmla="*/ 495535 f1643 1"/>
              <a:gd name="f1667" fmla="*/ 4870767 f1644 1"/>
              <a:gd name="f1668" fmla="*/ 514451 f1643 1"/>
              <a:gd name="f1669" fmla="*/ 4847916 f1644 1"/>
              <a:gd name="f1670" fmla="*/ 531830 f1643 1"/>
              <a:gd name="f1671" fmla="*/ 4796163 f1644 1"/>
              <a:gd name="f1672" fmla="*/ 576765 f1643 1"/>
              <a:gd name="f1673" fmla="*/ 4738843 f1644 1"/>
              <a:gd name="f1674" fmla="*/ 614691 f1643 1"/>
              <a:gd name="f1675" fmla="*/ 4692755 f1644 1"/>
              <a:gd name="f1676" fmla="*/ 661162 f1643 1"/>
              <a:gd name="f1677" fmla="*/ 4673744 f1644 1"/>
              <a:gd name="f1678" fmla="*/ 686318 f1643 1"/>
              <a:gd name="f1679" fmla="*/ 4633801 f1644 1"/>
              <a:gd name="f1680" fmla="*/ 703505 f1643 1"/>
              <a:gd name="f1681" fmla="*/ 4590499 f1644 1"/>
              <a:gd name="f1682" fmla="*/ 730389 f1643 1"/>
              <a:gd name="f1683" fmla="*/ 4559773 f1644 1"/>
              <a:gd name="f1684" fmla="*/ 757081 f1643 1"/>
              <a:gd name="f1685" fmla="*/ 4536059 f1644 1"/>
              <a:gd name="f1686" fmla="*/ 774940 f1643 1"/>
              <a:gd name="f1687" fmla="*/ 4502549 f1644 1"/>
              <a:gd name="f1688" fmla="*/ 792895 f1643 1"/>
              <a:gd name="f1689" fmla="*/ 4468944 f1644 1"/>
              <a:gd name="f1690" fmla="*/ 816419 f1643 1"/>
              <a:gd name="f1691" fmla="*/ 4452622 f1644 1"/>
              <a:gd name="f1692" fmla="*/ 830917 f1643 1"/>
              <a:gd name="f1693" fmla="*/ 4421032 f1644 1"/>
              <a:gd name="f1694" fmla="*/ 855016 f1643 1"/>
              <a:gd name="f1695" fmla="*/ 4388483 f1644 1"/>
              <a:gd name="f1696" fmla="*/ 877484 f1643 1"/>
              <a:gd name="f1697" fmla="*/ 4327321 f1644 1"/>
              <a:gd name="f1698" fmla="*/ 903216 f1643 1"/>
              <a:gd name="f1699" fmla="*/ 4271633 f1644 1"/>
              <a:gd name="f1700" fmla="*/ 941046 f1643 1"/>
              <a:gd name="f1701" fmla="*/ 4227465 f1644 1"/>
              <a:gd name="f1702" fmla="*/ 968698 f1643 1"/>
              <a:gd name="f1703" fmla="*/ 4201733 f1644 1"/>
              <a:gd name="f1704" fmla="*/ 986846 f1643 1"/>
              <a:gd name="f1705" fmla="*/ 4154494 f1644 1"/>
              <a:gd name="f1706" fmla="*/ 1027364 f1643 1"/>
              <a:gd name="f1707" fmla="*/ 4081234 f1644 1"/>
              <a:gd name="f1708" fmla="*/ 1069994 f1643 1"/>
              <a:gd name="f1709" fmla="*/ 4036971 f1644 1"/>
              <a:gd name="f1710" fmla="*/ 1093038 f1643 1"/>
              <a:gd name="f1711" fmla="*/ 3941725 f1644 1"/>
              <a:gd name="f1712" fmla="*/ 1127796 f1643 1"/>
              <a:gd name="f1713" fmla="*/ 3910999 f1644 1"/>
              <a:gd name="f1714" fmla="*/ 1140182 f1643 1"/>
              <a:gd name="f1715" fmla="*/ 3875859 f1644 1"/>
              <a:gd name="f1716" fmla="*/ 1148343 f1643 1"/>
              <a:gd name="f1717" fmla="*/ 3819401 f1644 1"/>
              <a:gd name="f1718" fmla="*/ 1167642 f1643 1"/>
              <a:gd name="f1719" fmla="*/ 3709176 f1644 1"/>
              <a:gd name="f1720" fmla="*/ 1200863 f1643 1"/>
              <a:gd name="f1721" fmla="*/ 3684981 f1644 1"/>
              <a:gd name="f1722" fmla="*/ 1205952 f1643 1"/>
              <a:gd name="f1723" fmla="*/ 3623338 f1644 1"/>
              <a:gd name="f1724" fmla="*/ 1227363 f1643 1"/>
              <a:gd name="f1725" fmla="*/ 3586373 f1644 1"/>
              <a:gd name="f1726" fmla="*/ 1241765 f1643 1"/>
              <a:gd name="f1727" fmla="*/ 3555743 f1644 1"/>
              <a:gd name="f1728" fmla="*/ 1250023 f1643 1"/>
              <a:gd name="f1729" fmla="*/ 3528667 f1644 1"/>
              <a:gd name="f1730" fmla="*/ 1253864 f1643 1"/>
              <a:gd name="f1731" fmla="*/ 3457424 f1644 1"/>
              <a:gd name="f1732" fmla="*/ 1272874 f1643 1"/>
              <a:gd name="f1733" fmla="*/ 3429003 f1644 1"/>
              <a:gd name="f1734" fmla="*/ 1280364 f1643 1"/>
              <a:gd name="f1735" fmla="*/ 3355264 f1644 1"/>
              <a:gd name="f1736" fmla="*/ 1306096 f1643 1"/>
              <a:gd name="f1737" fmla="*/ 3292757 f1644 1"/>
              <a:gd name="f1738" fmla="*/ 1323090 f1643 1"/>
              <a:gd name="f1739" fmla="*/ 3266643 f1644 1"/>
              <a:gd name="f1740" fmla="*/ 1331251 f1643 1"/>
              <a:gd name="f1741" fmla="*/ 3206921 f1644 1"/>
              <a:gd name="f1742" fmla="*/ 1344886 f1643 1"/>
              <a:gd name="f1743" fmla="*/ 3173123 f1644 1"/>
              <a:gd name="f1744" fmla="*/ 1354488 f1643 1"/>
              <a:gd name="f1745" fmla="*/ 3090646 f1644 1"/>
              <a:gd name="f1746" fmla="*/ 1365337 f1643 1"/>
              <a:gd name="f1747" fmla="*/ 3005480 f1644 1"/>
              <a:gd name="f1748" fmla="*/ 1375802 f1643 1"/>
              <a:gd name="f1749" fmla="*/ 2958721 f1644 1"/>
              <a:gd name="f1750" fmla="*/ 1379259 f1643 1"/>
              <a:gd name="f1751" fmla="*/ 2917915 f1644 1"/>
              <a:gd name="f1752" fmla="*/ 1384733 f1643 1"/>
              <a:gd name="f1753" fmla="*/ 2882389 f1644 1"/>
              <a:gd name="f1754" fmla="*/ 1388189 f1643 1"/>
              <a:gd name="f1755" fmla="*/ 2825837 f1644 1"/>
              <a:gd name="f1756" fmla="*/ 1395198 f1643 1"/>
              <a:gd name="f1757" fmla="*/ 2802313 f1644 1"/>
              <a:gd name="f1758" fmla="*/ 1397023 f1643 1"/>
              <a:gd name="f1759" fmla="*/ 2746816 f1644 1"/>
              <a:gd name="f1760" fmla="*/ 1396926 f1643 1"/>
              <a:gd name="f1761" fmla="*/ 2727517 f1644 1"/>
              <a:gd name="f1762" fmla="*/ 1395966 f1643 1"/>
              <a:gd name="f1763" fmla="*/ 2690359 f1644 1"/>
              <a:gd name="f1764" fmla="*/ 1384060 f1643 1"/>
              <a:gd name="f1765" fmla="*/ 2685943 f1644 1"/>
              <a:gd name="f1766" fmla="*/ 1383196 f1643 1"/>
              <a:gd name="f1767" fmla="*/ 2661554 f1644 1"/>
              <a:gd name="f1768" fmla="*/ 1378491 f1643 1"/>
              <a:gd name="f1769" fmla="*/ 2648208 f1644 1"/>
              <a:gd name="f1770" fmla="*/ 1376955 f1643 1"/>
              <a:gd name="f1771" fmla="*/ 2597512 f1644 1"/>
              <a:gd name="f1772" fmla="*/ 1367162 f1643 1"/>
              <a:gd name="f1773" fmla="*/ 2568324 f1644 1"/>
              <a:gd name="f1774" fmla="*/ 1362553 f1643 1"/>
              <a:gd name="f1775" fmla="*/ 2544704 f1644 1"/>
              <a:gd name="f1776" fmla="*/ 1363225 f1643 1"/>
              <a:gd name="f1777" fmla="*/ 2503225 f1644 1"/>
              <a:gd name="f1778" fmla="*/ 1364089 f1643 1"/>
              <a:gd name="f1779" fmla="*/ 2489975 f1644 1"/>
              <a:gd name="f1780" fmla="*/ 1366298 f1643 1"/>
              <a:gd name="f1781" fmla="*/ 2430061 f1644 1"/>
              <a:gd name="f1782" fmla="*/ 1359960 f1643 1"/>
              <a:gd name="f1783" fmla="*/ 2395880 f1644 1"/>
              <a:gd name="f1784" fmla="*/ 1359480 f1643 1"/>
              <a:gd name="f1785" fmla="*/ 2357378 f1644 1"/>
              <a:gd name="f1786" fmla="*/ 1351607 f1643 1"/>
              <a:gd name="f1787" fmla="*/ 2346145 f1644 1"/>
              <a:gd name="f1788" fmla="*/ 1351991 f1643 1"/>
              <a:gd name="f1789" fmla="*/ 2333567 f1644 1"/>
              <a:gd name="f1790" fmla="*/ 1352663 f1643 1"/>
              <a:gd name="f1791" fmla="*/ 2294968 f1644 1"/>
              <a:gd name="f1792" fmla="*/ 1353240 f1643 1"/>
              <a:gd name="f1793" fmla="*/ 2271540 f1644 1"/>
              <a:gd name="f1794" fmla="*/ 1356120 f1643 1"/>
              <a:gd name="f1795" fmla="*/ 2226895 f1644 1"/>
              <a:gd name="f1796" fmla="*/ 1354392 f1643 1"/>
              <a:gd name="f1797" fmla="*/ 2210379 f1644 1"/>
              <a:gd name="f1798" fmla="*/ 1356888 f1643 1"/>
              <a:gd name="f1799" fmla="*/ 2168613 f1644 1"/>
              <a:gd name="f1800" fmla="*/ 1357176 f1643 1"/>
              <a:gd name="f1801" fmla="*/ 2131167 f1644 1"/>
              <a:gd name="f1802" fmla="*/ 1355736 f1643 1"/>
              <a:gd name="f1803" fmla="*/ 2095065 f1644 1"/>
              <a:gd name="f1804" fmla="*/ 1356504 f1643 1"/>
              <a:gd name="f1805" fmla="*/ 2069237 f1644 1"/>
              <a:gd name="f1806" fmla="*/ 1359672 f1643 1"/>
              <a:gd name="f1807" fmla="*/ 2041201 f1644 1"/>
              <a:gd name="f1808" fmla="*/ 1361592 f1643 1"/>
              <a:gd name="f1809" fmla="*/ 1963909 f1644 1"/>
              <a:gd name="f1810" fmla="*/ 1373018 f1643 1"/>
              <a:gd name="f1811" fmla="*/ 1949603 f1644 1"/>
              <a:gd name="f1812" fmla="*/ 1370234 f1643 1"/>
              <a:gd name="f1813" fmla="*/ 1868373 f1644 1"/>
              <a:gd name="f1814" fmla="*/ 1367641 f1643 1"/>
              <a:gd name="f1815" fmla="*/ 1850707 f1644 1"/>
              <a:gd name="f1816" fmla="*/ 1367834 f1643 1"/>
              <a:gd name="f1817" fmla="*/ 1803275 f1644 1"/>
              <a:gd name="f1818" fmla="*/ 1730112 f1644 1"/>
              <a:gd name="f1819" fmla="*/ 1374459 f1643 1"/>
              <a:gd name="f1820" fmla="*/ 1661652 f1644 1"/>
              <a:gd name="f1821" fmla="*/ 1653011 f1644 1"/>
              <a:gd name="f1822" fmla="*/ 1399807 f1643 1"/>
              <a:gd name="f1823" fmla="*/ 1628431 f1644 1"/>
              <a:gd name="f1824" fmla="*/ 1404704 f1643 1"/>
              <a:gd name="f1825" fmla="*/ 1597995 f1644 1"/>
              <a:gd name="f1826" fmla="*/ 1406432 f1643 1"/>
              <a:gd name="f1827" fmla="*/ 1559396 f1644 1"/>
              <a:gd name="f1828" fmla="*/ 1410656 f1643 1"/>
              <a:gd name="f1829" fmla="*/ 1528480 f1644 1"/>
              <a:gd name="f1830" fmla="*/ 1405375 f1643 1"/>
              <a:gd name="f1831" fmla="*/ 1485272 f1644 1"/>
              <a:gd name="f1832" fmla="*/ 1397502 f1643 1"/>
              <a:gd name="f1833" fmla="*/ 1444562 f1644 1"/>
              <a:gd name="f1834" fmla="*/ 1390013 f1643 1"/>
              <a:gd name="f1835" fmla="*/ 1431696 f1644 1"/>
              <a:gd name="f1836" fmla="*/ 1398846 f1643 1"/>
              <a:gd name="f1837" fmla="*/ 1411821 f1644 1"/>
              <a:gd name="f1838" fmla="*/ 1406527 f1643 1"/>
              <a:gd name="f1839" fmla="*/ 1389738 f1644 1"/>
              <a:gd name="f1840" fmla="*/ 1397310 f1643 1"/>
              <a:gd name="f1841" fmla="*/ 1338081 f1644 1"/>
              <a:gd name="f1842" fmla="*/ 1378204 f1643 1"/>
              <a:gd name="f1843" fmla="*/ 1305436 f1644 1"/>
              <a:gd name="f1844" fmla="*/ 1377339 f1643 1"/>
              <a:gd name="f1845" fmla="*/ 1234481 f1644 1"/>
              <a:gd name="f1846" fmla="*/ 1369178 f1643 1"/>
              <a:gd name="f1847" fmla="*/ 1188106 f1644 1"/>
              <a:gd name="f1848" fmla="*/ 1357560 f1643 1"/>
              <a:gd name="f1849" fmla="*/ 1154790 f1644 1"/>
              <a:gd name="f1850" fmla="*/ 1344406 f1643 1"/>
              <a:gd name="f1851" fmla="*/ 1107069 f1644 1"/>
              <a:gd name="f1852" fmla="*/ 1327219 f1643 1"/>
              <a:gd name="f1853" fmla="*/ 1059158 f1644 1"/>
              <a:gd name="f1854" fmla="*/ 1318290 f1643 1"/>
              <a:gd name="f1855" fmla="*/ 1024496 f1644 1"/>
              <a:gd name="f1856" fmla="*/ 1307056 f1643 1"/>
              <a:gd name="f1857" fmla="*/ 982153 f1644 1"/>
              <a:gd name="f1858" fmla="*/ 1299374 f1643 1"/>
              <a:gd name="f1859" fmla="*/ 946628 f1644 1"/>
              <a:gd name="f1860" fmla="*/ 1299087 f1643 1"/>
              <a:gd name="f1861" fmla="*/ 890939 f1644 1"/>
              <a:gd name="f1862" fmla="*/ 1300431 f1643 1"/>
              <a:gd name="f1863" fmla="*/ 822769 f1644 1"/>
              <a:gd name="f1864" fmla="*/ 1277196 f1643 1"/>
              <a:gd name="f1865" fmla="*/ 795212 f1644 1"/>
              <a:gd name="f1866" fmla="*/ 1272010 f1643 1"/>
              <a:gd name="f1867" fmla="*/ 769288 f1644 1"/>
              <a:gd name="f1868" fmla="*/ 1269610 f1643 1"/>
              <a:gd name="f1869" fmla="*/ 714271 f1644 1"/>
              <a:gd name="f1870" fmla="*/ 1254152 f1643 1"/>
              <a:gd name="f1871" fmla="*/ 691900 f1644 1"/>
              <a:gd name="f1872" fmla="*/ 1249062 f1643 1"/>
              <a:gd name="f1873" fmla="*/ 660598 f1644 1"/>
              <a:gd name="f1874" fmla="*/ 1249159 f1643 1"/>
              <a:gd name="f1875" fmla="*/ 603662 f1644 1"/>
              <a:gd name="f1876" fmla="*/ 1242054 f1643 1"/>
              <a:gd name="f1877" fmla="*/ 546821 f1644 1"/>
              <a:gd name="f1878" fmla="*/ 1221314 f1643 1"/>
              <a:gd name="f1879" fmla="*/ 522721 f1644 1"/>
              <a:gd name="f1880" fmla="*/ 1223330 f1643 1"/>
              <a:gd name="f1881" fmla="*/ 514080 f1644 1"/>
              <a:gd name="f1882" fmla="*/ 1222851 f1643 1"/>
              <a:gd name="f1883" fmla="*/ 436404 f1644 1"/>
              <a:gd name="f1884" fmla="*/ 1211424 f1643 1"/>
              <a:gd name="f1885" fmla="*/ 428626 f1644 1"/>
              <a:gd name="f1886" fmla="*/ 1210177 f1643 1"/>
              <a:gd name="f1887" fmla="*/ 392141 f1644 1"/>
              <a:gd name="f1888" fmla="*/ 1199999 f1643 1"/>
              <a:gd name="f1889" fmla="*/ 300157 f1644 1"/>
              <a:gd name="f1890" fmla="*/ 1193662 f1643 1"/>
              <a:gd name="f1891" fmla="*/ 294493 f1644 1"/>
              <a:gd name="f1892" fmla="*/ 1192894 f1643 1"/>
              <a:gd name="f1893" fmla="*/ 263671 f1644 1"/>
              <a:gd name="f1894" fmla="*/ 1197982 f1643 1"/>
              <a:gd name="f1895" fmla="*/ 248406 f1644 1"/>
              <a:gd name="f1896" fmla="*/ 1205184 f1643 1"/>
              <a:gd name="f1897" fmla="*/ 224594 f1644 1"/>
              <a:gd name="f1898" fmla="*/ 1212673 f1643 1"/>
              <a:gd name="f1899" fmla="*/ 200398 f1644 1"/>
              <a:gd name="f1900" fmla="*/ 1215458 f1643 1"/>
              <a:gd name="f1901" fmla="*/ 159783 f1644 1"/>
              <a:gd name="f1902" fmla="*/ 1204127 f1643 1"/>
              <a:gd name="f1903" fmla="*/ 144997 f1644 1"/>
              <a:gd name="f1904" fmla="*/ 1202975 f1643 1"/>
              <a:gd name="f1905" fmla="*/ 112064 f1644 1"/>
              <a:gd name="f1906" fmla="*/ 1197503 f1643 1"/>
              <a:gd name="f1907" fmla="*/ 83259 f1644 1"/>
              <a:gd name="f1908" fmla="*/ 1197887 f1643 1"/>
              <a:gd name="f1909" fmla="*/ 60120 f1644 1"/>
              <a:gd name="f1910" fmla="*/ 1206624 f1643 1"/>
              <a:gd name="f1911" fmla="*/ 26514 f1644 1"/>
              <a:gd name="f1912" fmla="*/ 1208352 f1643 1"/>
              <a:gd name="f1913" fmla="*/ 4814 f1644 1"/>
              <a:gd name="f1914" fmla="*/ 1202015 f1643 1"/>
              <a:gd name="f1915" fmla="*/ 398 f1644 1"/>
              <a:gd name="f1916" fmla="*/ 1201152 f1643 1"/>
              <a:gd name="f1917" fmla="*/ 0 f1644 1"/>
              <a:gd name="f1918" fmla="*/ 1201150 f1643 1"/>
              <a:gd name="f1919" fmla="*/ 1004512 f1643 1"/>
              <a:gd name="f1920" fmla="*/ 30355 f1644 1"/>
              <a:gd name="f1921" fmla="*/ 1002784 f1643 1"/>
              <a:gd name="f1922" fmla="*/ 52151 f1644 1"/>
              <a:gd name="f1923" fmla="*/ 997695 f1643 1"/>
              <a:gd name="f1924" fmla="*/ 64248 f1644 1"/>
              <a:gd name="f1925" fmla="*/ 994430 f1643 1"/>
              <a:gd name="f1926" fmla="*/ 126370 f1644 1"/>
              <a:gd name="f1927" fmla="*/ 985405 f1643 1"/>
              <a:gd name="f1928" fmla="*/ 154022 f1644 1"/>
              <a:gd name="f1929" fmla="*/ 975708 f1643 1"/>
              <a:gd name="f1930" fmla="*/ 161512 f1644 1"/>
              <a:gd name="f1931" fmla="*/ 974268 f1643 1"/>
              <a:gd name="f1932" fmla="*/ 202510 f1644 1"/>
              <a:gd name="f1933" fmla="*/ 978300 f1643 1"/>
              <a:gd name="f1934" fmla="*/ 233235 f1644 1"/>
              <a:gd name="f1935" fmla="*/ 993950 f1643 1"/>
              <a:gd name="f1936" fmla="*/ 239188 f1644 1"/>
              <a:gd name="f1937" fmla="*/ 999231 f1643 1"/>
              <a:gd name="f1938" fmla="*/ 324834 f1644 1"/>
              <a:gd name="f1939" fmla="*/ 997407 f1643 1"/>
              <a:gd name="f1940" fmla="*/ 337987 f1644 1"/>
              <a:gd name="f1941" fmla="*/ 995198 f1643 1"/>
              <a:gd name="f1942" fmla="*/ 401550 f1644 1"/>
              <a:gd name="f1943" fmla="*/ 1004416 f1643 1"/>
              <a:gd name="f1944" fmla="*/ 420081 f1644 1"/>
              <a:gd name="f1945" fmla="*/ 1006240 f1643 1"/>
              <a:gd name="f1946" fmla="*/ 486523 f1644 1"/>
              <a:gd name="f1947" fmla="*/ 1014498 f1643 1"/>
              <a:gd name="f1948" fmla="*/ 495932 f1644 1"/>
              <a:gd name="f1949" fmla="*/ 1006817 f1643 1"/>
              <a:gd name="f1950" fmla="*/ 523009 f1644 1"/>
              <a:gd name="f1951" fmla="*/ 987517 f1643 1"/>
              <a:gd name="f1952" fmla="*/ 576393 f1644 1"/>
              <a:gd name="f1953" fmla="*/ 970427 f1643 1"/>
              <a:gd name="f1954" fmla="*/ 590892 f1644 1"/>
              <a:gd name="f1955" fmla="*/ 971387 f1643 1"/>
              <a:gd name="f1956" fmla="*/ 627569 f1644 1"/>
              <a:gd name="f1957" fmla="*/ 999904 f1643 1"/>
              <a:gd name="f1958" fmla="*/ 645429 f1644 1"/>
              <a:gd name="f1959" fmla="*/ 1011329 f1643 1"/>
              <a:gd name="f1960" fmla="*/ 696125 f1644 1"/>
              <a:gd name="f1961" fmla="*/ 1032356 f1643 1"/>
              <a:gd name="f1962" fmla="*/ 700349 f1644 1"/>
              <a:gd name="f1963" fmla="*/ 1036197 f1643 1"/>
              <a:gd name="f1964" fmla="*/ 737795 f1644 1"/>
              <a:gd name="f1965" fmla="*/ 1081804 f1643 1"/>
              <a:gd name="f1966" fmla="*/ 746244 f1644 1"/>
              <a:gd name="f1967" fmla="*/ 1089581 f1643 1"/>
              <a:gd name="f1968" fmla="*/ 756422 f1644 1"/>
              <a:gd name="f1969" fmla="*/ 1101680 f1643 1"/>
              <a:gd name="f1970" fmla="*/ 788202 f1644 1"/>
              <a:gd name="f1971" fmla="*/ 1125108 f1643 1"/>
              <a:gd name="f1972" fmla="*/ 827569 f1644 1"/>
              <a:gd name="f1973" fmla="*/ 1132596 f1643 1"/>
              <a:gd name="f1974" fmla="*/ 875097 f1644 1"/>
              <a:gd name="f1975" fmla="*/ 1144022 f1643 1"/>
              <a:gd name="f1976" fmla="*/ 894972 f1644 1"/>
              <a:gd name="f1977" fmla="*/ 1151704 f1643 1"/>
              <a:gd name="f1978" fmla="*/ 948260 f1644 1"/>
              <a:gd name="f1979" fmla="*/ 1166298 f1643 1"/>
              <a:gd name="f1980" fmla="*/ 986282 f1644 1"/>
              <a:gd name="f1981" fmla="*/ 1178588 f1643 1"/>
              <a:gd name="f1982" fmla="*/ 1041107 f1644 1"/>
              <a:gd name="f1983" fmla="*/ 1185789 f1643 1"/>
              <a:gd name="f1984" fmla="*/ 1067703 f1644 1"/>
              <a:gd name="f1985" fmla="*/ 1186076 f1643 1"/>
              <a:gd name="f1986" fmla="*/ 1116574 f1644 1"/>
              <a:gd name="f1987" fmla="*/ 1222946 f1643 1"/>
              <a:gd name="f1988" fmla="*/ 1155557 f1644 1"/>
              <a:gd name="f1989" fmla="*/ 1247335 f1643 1"/>
              <a:gd name="f1990" fmla="*/ 1196556 f1644 1"/>
              <a:gd name="f1991" fmla="*/ 1235525 f1643 1"/>
              <a:gd name="f1992" fmla="*/ 1207693 f1644 1"/>
              <a:gd name="f1993" fmla="*/ 1224387 f1643 1"/>
              <a:gd name="f1994" fmla="*/ 1274904 f1644 1"/>
              <a:gd name="f1995" fmla="*/ 1213826 f1643 1"/>
              <a:gd name="f1996" fmla="*/ 1370919 f1644 1"/>
              <a:gd name="f1997" fmla="*/ 1213442 f1643 1"/>
              <a:gd name="f1998" fmla="*/ 1530593 f1644 1"/>
              <a:gd name="f1999" fmla="*/ 1189437 f1643 1"/>
              <a:gd name="f2000" fmla="*/ 1558436 f1644 1"/>
              <a:gd name="f2001" fmla="*/ 1178299 f1643 1"/>
              <a:gd name="f2002" fmla="*/ 1589737 f1644 1"/>
              <a:gd name="f2003" fmla="*/ 1175515 f1643 1"/>
              <a:gd name="f2004" fmla="*/ 1601740 f1644 1"/>
              <a:gd name="f2005" fmla="*/ 1182333 f1643 1"/>
              <a:gd name="f2006" fmla="*/ 1654259 f1644 1"/>
              <a:gd name="f2007" fmla="*/ 1192510 f1643 1"/>
              <a:gd name="f2008" fmla="*/ 1664246 f1644 1"/>
              <a:gd name="f2009" fmla="*/ 1192702 f1643 1"/>
              <a:gd name="f2010" fmla="*/ 1698427 f1644 1"/>
              <a:gd name="f2011" fmla="*/ 1188381 f1643 1"/>
              <a:gd name="f2012" fmla="*/ 1185885 f1643 1"/>
              <a:gd name="f2013" fmla="*/ 1809996 f1644 1"/>
              <a:gd name="f2014" fmla="*/ 1194046 f1643 1"/>
              <a:gd name="f2015" fmla="*/ 1871254 f1644 1"/>
              <a:gd name="f2016" fmla="*/ 1192126 f1643 1"/>
              <a:gd name="f2017" fmla="*/ 1899482 f1644 1"/>
              <a:gd name="f2018" fmla="*/ 1915420 f1644 1"/>
              <a:gd name="f2019" fmla="*/ 1196927 f1643 1"/>
              <a:gd name="f2020" fmla="*/ 1951522 f1644 1"/>
              <a:gd name="f2021" fmla="*/ 1216994 f1643 1"/>
              <a:gd name="f2022" fmla="*/ 1971302 f1644 1"/>
              <a:gd name="f2023" fmla="*/ 1221507 f1643 1"/>
              <a:gd name="f2024" fmla="*/ 2030831 f1644 1"/>
              <a:gd name="f2025" fmla="*/ 1221123 f1643 1"/>
              <a:gd name="f2026" fmla="*/ 2120125 f1644 1"/>
              <a:gd name="f2027" fmla="*/ 1190878 f1643 1"/>
              <a:gd name="f2028" fmla="*/ 2129439 f1644 1"/>
              <a:gd name="f2029" fmla="*/ 1186845 f1643 1"/>
              <a:gd name="f2030" fmla="*/ 2174854 f1644 1"/>
              <a:gd name="f2031" fmla="*/ 1181852 f1643 1"/>
              <a:gd name="f2032" fmla="*/ 2205674 f1644 1"/>
              <a:gd name="f2033" fmla="*/ 1188669 f1643 1"/>
              <a:gd name="f2034" fmla="*/ 2247634 f1644 1"/>
              <a:gd name="f2035" fmla="*/ 1202784 f1643 1"/>
              <a:gd name="f2036" fmla="*/ 2285367 f1644 1"/>
              <a:gd name="f2037" fmla="*/ 1214594 f1643 1"/>
              <a:gd name="f2038" fmla="*/ 2312827 f1644 1"/>
              <a:gd name="f2039" fmla="*/ 1227939 f1643 1"/>
              <a:gd name="f2040" fmla="*/ 2375622 f1644 1"/>
              <a:gd name="f2041" fmla="*/ 1237733 f1643 1"/>
              <a:gd name="f2042" fmla="*/ 2382151 f1644 1"/>
              <a:gd name="f2043" fmla="*/ 1239365 f1643 1"/>
              <a:gd name="f2044" fmla="*/ 2429390 f1644 1"/>
              <a:gd name="f2045" fmla="*/ 1227459 f1643 1"/>
              <a:gd name="f2046" fmla="*/ 2486134 f1644 1"/>
              <a:gd name="f2047" fmla="*/ 1215362 f1643 1"/>
              <a:gd name="f2048" fmla="*/ 2506394 f1644 1"/>
              <a:gd name="f2049" fmla="*/ 1219490 f1643 1"/>
              <a:gd name="f2050" fmla="*/ 2534142 f1644 1"/>
              <a:gd name="f2051" fmla="*/ 1225347 f1643 1"/>
              <a:gd name="f2052" fmla="*/ 2559874 f1644 1"/>
              <a:gd name="f2053" fmla="*/ 1222275 f1643 1"/>
              <a:gd name="f2054" fmla="*/ 2575525 f1644 1"/>
              <a:gd name="f2055" fmla="*/ 1221987 f1643 1"/>
              <a:gd name="f2056" fmla="*/ 2646960 f1644 1"/>
              <a:gd name="f2057" fmla="*/ 1257896 f1643 1"/>
              <a:gd name="f2058" fmla="*/ 2665107 f1644 1"/>
              <a:gd name="f2059" fmla="*/ 1260873 f1643 1"/>
              <a:gd name="f2060" fmla="*/ 2675381 f1644 1"/>
              <a:gd name="f2061" fmla="*/ 1265290 f1643 1"/>
              <a:gd name="f2062" fmla="*/ 2737311 f1644 1"/>
              <a:gd name="f2063" fmla="*/ 1309841 f1643 1"/>
              <a:gd name="f2064" fmla="*/ 2763619 f1644 1"/>
              <a:gd name="f2065" fmla="*/ 1318866 f1643 1"/>
              <a:gd name="f2066" fmla="*/ 2792519 f1644 1"/>
              <a:gd name="f2067" fmla="*/ 1317041 f1643 1"/>
              <a:gd name="f2068" fmla="*/ 2809226 f1644 1"/>
              <a:gd name="f2069" fmla="*/ 1313777 f1643 1"/>
              <a:gd name="f2070" fmla="*/ 2850705 f1644 1"/>
              <a:gd name="f2071" fmla="*/ 1285452 f1643 1"/>
              <a:gd name="f2072" fmla="*/ 2874324 f1644 1"/>
              <a:gd name="f2073" fmla="*/ 1286413 f1643 1"/>
              <a:gd name="f2074" fmla="*/ 2911194 f1644 1"/>
              <a:gd name="f2075" fmla="*/ 1305903 f1643 1"/>
              <a:gd name="f2076" fmla="*/ 2978116 f1644 1"/>
              <a:gd name="f2077" fmla="*/ 1314641 f1643 1"/>
              <a:gd name="f2078" fmla="*/ 3012106 f1644 1"/>
              <a:gd name="f2079" fmla="*/ 1287373 f1643 1"/>
              <a:gd name="f2080" fmla="*/ 3029676 f1644 1"/>
              <a:gd name="f2081" fmla="*/ 1261161 f1643 1"/>
              <a:gd name="f2082" fmla="*/ 3080469 f1644 1"/>
              <a:gd name="f2083" fmla="*/ 1230724 f1643 1"/>
              <a:gd name="f2084" fmla="*/ 3092567 f1644 1"/>
              <a:gd name="f2085" fmla="*/ 3129821 f1644 1"/>
              <a:gd name="f2086" fmla="*/ 1246855 f1643 1"/>
              <a:gd name="f2087" fmla="*/ 3170147 f1644 1"/>
              <a:gd name="f2088" fmla="*/ 1246471 f1643 1"/>
              <a:gd name="f2089" fmla="*/ 3240429 f1644 1"/>
              <a:gd name="f2090" fmla="*/ 1251559 f1643 1"/>
              <a:gd name="f2091" fmla="*/ 3287189 f1644 1"/>
              <a:gd name="f2092" fmla="*/ 1222466 f1643 1"/>
              <a:gd name="f2093" fmla="*/ 3305049 f1644 1"/>
              <a:gd name="f2094" fmla="*/ 1210465 f1643 1"/>
              <a:gd name="f2095" fmla="*/ 3321755 f1644 1"/>
              <a:gd name="f2096" fmla="*/ 3341055 f1644 1"/>
              <a:gd name="f2097" fmla="*/ 1198463 f1643 1"/>
              <a:gd name="f2098" fmla="*/ 3387621 f1644 1"/>
              <a:gd name="f2099" fmla="*/ 1182140 f1643 1"/>
              <a:gd name="f2100" fmla="*/ 3413161 f1644 1"/>
              <a:gd name="f2101" fmla="*/ 1166105 f1643 1"/>
              <a:gd name="f2102" fmla="*/ 3470579 f1644 1"/>
              <a:gd name="f2103" fmla="*/ 1150647 f1643 1"/>
              <a:gd name="f2104" fmla="*/ 3509657 f1644 1"/>
              <a:gd name="f2105" fmla="*/ 1136821 f1643 1"/>
              <a:gd name="f2106" fmla="*/ 3550847 f1644 1"/>
              <a:gd name="f2107" fmla="*/ 1113009 f1643 1"/>
              <a:gd name="f2108" fmla="*/ 3556608 f1644 1"/>
              <a:gd name="f2109" fmla="*/ 1109361 f1643 1"/>
              <a:gd name="f2110" fmla="*/ 3570435 f1644 1"/>
              <a:gd name="f2111" fmla="*/ 1093710 f1643 1"/>
              <a:gd name="f2112" fmla="*/ 3590501 f1644 1"/>
              <a:gd name="f2113" fmla="*/ 1039846 f1643 1"/>
              <a:gd name="f2114" fmla="*/ 3596263 f1644 1"/>
              <a:gd name="f2115" fmla="*/ 1028900 f1643 1"/>
              <a:gd name="f2116" fmla="*/ 3648591 f1644 1"/>
              <a:gd name="f2117" fmla="*/ 992030 f1643 1"/>
              <a:gd name="f2118" fmla="*/ 3667986 f1644 1"/>
              <a:gd name="f2119" fmla="*/ 995487 f1643 1"/>
              <a:gd name="f2120" fmla="*/ 3689397 f1644 1"/>
              <a:gd name="f2121" fmla="*/ 1007585 f1643 1"/>
              <a:gd name="f2122" fmla="*/ 3736349 f1644 1"/>
              <a:gd name="f2123" fmla="*/ 1010753 f1643 1"/>
              <a:gd name="f2124" fmla="*/ 3753919 f1644 1"/>
              <a:gd name="f2125" fmla="*/ 1004513 f1643 1"/>
              <a:gd name="f2126" fmla="*/ 3784643 f1644 1"/>
              <a:gd name="f2127" fmla="*/ 987710 f1643 1"/>
              <a:gd name="f2128" fmla="*/ 3808359 f1644 1"/>
              <a:gd name="f2129" fmla="*/ 961689 f1643 1"/>
              <a:gd name="f2130" fmla="*/ 3842829 f1644 1"/>
              <a:gd name="f2131" fmla="*/ 918674 f1643 1"/>
              <a:gd name="f2132" fmla="*/ 3908983 f1644 1"/>
              <a:gd name="f2133" fmla="*/ 902256 f1643 1"/>
              <a:gd name="f2134" fmla="*/ 3934428 f1644 1"/>
              <a:gd name="f2135" fmla="*/ 896783 f1643 1"/>
              <a:gd name="f2136" fmla="*/ 4026987 f1644 1"/>
              <a:gd name="f2137" fmla="*/ 873835 f1643 1"/>
              <a:gd name="f2138" fmla="*/ 4035051 f1644 1"/>
              <a:gd name="f2139" fmla="*/ 873067 f1643 1"/>
              <a:gd name="f2140" fmla="*/ 4099189 f1644 1"/>
              <a:gd name="f2141" fmla="*/ 846664 f1643 1"/>
              <a:gd name="f2142" fmla="*/ 4114647 f1644 1"/>
              <a:gd name="f2143" fmla="*/ 840134 f1643 1"/>
              <a:gd name="f2144" fmla="*/ 4133563 f1644 1"/>
              <a:gd name="f2145" fmla="*/ 823427 f1643 1"/>
              <a:gd name="f2146" fmla="*/ 4151039 f1644 1"/>
              <a:gd name="f2147" fmla="*/ 776284 f1643 1"/>
              <a:gd name="f2148" fmla="*/ 4171489 f1644 1"/>
              <a:gd name="f2149" fmla="*/ 754776 f1643 1"/>
              <a:gd name="f2150" fmla="*/ 4186372 f1644 1"/>
              <a:gd name="f2151" fmla="*/ 741718 f1643 1"/>
              <a:gd name="f2152" fmla="*/ 4199429 f1644 1"/>
              <a:gd name="f2153" fmla="*/ 721940 f1643 1"/>
              <a:gd name="f2154" fmla="*/ 4212487 f1644 1"/>
              <a:gd name="f2155" fmla="*/ 674604 f1643 1"/>
              <a:gd name="f2156" fmla="*/ 4232555 f1644 1"/>
              <a:gd name="f2157" fmla="*/ 632645 f1643 1"/>
              <a:gd name="f2158" fmla="*/ 4268657 f1644 1"/>
              <a:gd name="f2159" fmla="*/ 609410 f1643 1"/>
              <a:gd name="f2160" fmla="*/ 4291028 f1644 1"/>
              <a:gd name="f2161" fmla="*/ 597216 f1643 1"/>
              <a:gd name="f2162" fmla="*/ 4379651 f1644 1"/>
              <a:gd name="f2163" fmla="*/ 609506 f1643 1"/>
              <a:gd name="f2164" fmla="*/ 4440139 f1644 1"/>
              <a:gd name="f2165" fmla="*/ 621507 f1643 1"/>
              <a:gd name="f2166" fmla="*/ 4460015 f1644 1"/>
              <a:gd name="f2167" fmla="*/ 616899 f1643 1"/>
              <a:gd name="f2168" fmla="*/ 4516183 f1644 1"/>
              <a:gd name="f2169" fmla="*/ 577724 f1643 1"/>
              <a:gd name="f2170" fmla="*/ 4571681 f1644 1"/>
              <a:gd name="f2171" fmla="*/ 560250 f1643 1"/>
              <a:gd name="f2172" fmla="*/ 4613447 f1644 1"/>
              <a:gd name="f2173" fmla="*/ 555257 f1643 1"/>
              <a:gd name="f2174" fmla="*/ 4649355 f1644 1"/>
              <a:gd name="f2175" fmla="*/ 551417 f1643 1"/>
              <a:gd name="f2176" fmla="*/ 4692467 f1644 1"/>
              <a:gd name="f2177" fmla="*/ 540663 f1643 1"/>
              <a:gd name="f2178" fmla="*/ 4716855 f1644 1"/>
              <a:gd name="f2179" fmla="*/ 528949 f1643 1"/>
              <a:gd name="f2180" fmla="*/ 4755645 f1644 1"/>
              <a:gd name="f2181" fmla="*/ 512147 f1643 1"/>
              <a:gd name="f2182" fmla="*/ 4795395 f1644 1"/>
              <a:gd name="f2183" fmla="*/ 490351 f1643 1"/>
              <a:gd name="f2184" fmla="*/ 4825928 f1644 1"/>
              <a:gd name="f2185" fmla="*/ 459818 f1643 1"/>
              <a:gd name="f2186" fmla="*/ 4842347 f1644 1"/>
              <a:gd name="f2187" fmla="*/ 434086 f1643 1"/>
              <a:gd name="f2188" fmla="*/ 4890451 f1644 1"/>
              <a:gd name="f2189" fmla="*/ 397216 f1643 1"/>
              <a:gd name="f2190" fmla="*/ 4933945 f1644 1"/>
              <a:gd name="f2191" fmla="*/ 327701 f1643 1"/>
              <a:gd name="f2192" fmla="*/ 4961214 f1644 1"/>
              <a:gd name="f2193" fmla="*/ 298801 f1643 1"/>
              <a:gd name="f2194" fmla="*/ 4976672 f1644 1"/>
              <a:gd name="f2195" fmla="*/ 290639 f1643 1"/>
              <a:gd name="f2196" fmla="*/ 5002979 f1644 1"/>
              <a:gd name="f2197" fmla="*/ 270573 f1643 1"/>
              <a:gd name="f2198" fmla="*/ 5018535 f1644 1"/>
              <a:gd name="f2199" fmla="*/ 255690 f1643 1"/>
              <a:gd name="f2200" fmla="*/ 5061069 f1644 1"/>
              <a:gd name="f2201" fmla="*/ 200961 f1643 1"/>
              <a:gd name="f2202" fmla="*/ 5074127 f1644 1"/>
              <a:gd name="f2203" fmla="*/ 184735 f1643 1"/>
              <a:gd name="f2204" fmla="*/ 5101108 f1644 1"/>
              <a:gd name="f2205" fmla="*/ 156891 f1643 1"/>
              <a:gd name="f2206" fmla="*/ 5112918 f1644 1"/>
              <a:gd name="f2207" fmla="*/ 148441 f1643 1"/>
              <a:gd name="f2208" fmla="*/ 5133753 f1644 1"/>
              <a:gd name="f2209" fmla="*/ 125782 f1643 1"/>
              <a:gd name="f2210" fmla="*/ 5183393 f1644 1"/>
              <a:gd name="f2211" fmla="*/ 66348 f1643 1"/>
              <a:gd name="f2212" fmla="*/ 5204709 f1644 1"/>
              <a:gd name="f2213" fmla="*/ 33030 f1643 1"/>
              <a:gd name="f2214" fmla="*/ 5247243 f1644 1"/>
              <a:gd name="f2215" fmla="*/ 8451 f1643 1"/>
              <a:gd name="f2216" fmla="*/ f1645 1 f2"/>
              <a:gd name="f2217" fmla="*/ f1648 1 5260975"/>
              <a:gd name="f2218" fmla="*/ f1649 1 1410656"/>
              <a:gd name="f2219" fmla="*/ f1650 1 1410656"/>
              <a:gd name="f2220" fmla="*/ f1651 1 5260975"/>
              <a:gd name="f2221" fmla="*/ f1652 1 1410656"/>
              <a:gd name="f2222" fmla="*/ f1653 1 5260975"/>
              <a:gd name="f2223" fmla="*/ f1654 1 1410656"/>
              <a:gd name="f2224" fmla="*/ f1655 1 5260975"/>
              <a:gd name="f2225" fmla="*/ f1656 1 1410656"/>
              <a:gd name="f2226" fmla="*/ f1657 1 5260975"/>
              <a:gd name="f2227" fmla="*/ f1658 1 1410656"/>
              <a:gd name="f2228" fmla="*/ f1659 1 5260975"/>
              <a:gd name="f2229" fmla="*/ f1660 1 1410656"/>
              <a:gd name="f2230" fmla="*/ f1661 1 5260975"/>
              <a:gd name="f2231" fmla="*/ f1662 1 1410656"/>
              <a:gd name="f2232" fmla="*/ f1663 1 5260975"/>
              <a:gd name="f2233" fmla="*/ f1664 1 1410656"/>
              <a:gd name="f2234" fmla="*/ f1665 1 5260975"/>
              <a:gd name="f2235" fmla="*/ f1666 1 1410656"/>
              <a:gd name="f2236" fmla="*/ f1667 1 5260975"/>
              <a:gd name="f2237" fmla="*/ f1668 1 1410656"/>
              <a:gd name="f2238" fmla="*/ f1669 1 5260975"/>
              <a:gd name="f2239" fmla="*/ f1670 1 1410656"/>
              <a:gd name="f2240" fmla="*/ f1671 1 5260975"/>
              <a:gd name="f2241" fmla="*/ f1672 1 1410656"/>
              <a:gd name="f2242" fmla="*/ f1673 1 5260975"/>
              <a:gd name="f2243" fmla="*/ f1674 1 1410656"/>
              <a:gd name="f2244" fmla="*/ f1675 1 5260975"/>
              <a:gd name="f2245" fmla="*/ f1676 1 1410656"/>
              <a:gd name="f2246" fmla="*/ f1677 1 5260975"/>
              <a:gd name="f2247" fmla="*/ f1678 1 1410656"/>
              <a:gd name="f2248" fmla="*/ f1679 1 5260975"/>
              <a:gd name="f2249" fmla="*/ f1680 1 1410656"/>
              <a:gd name="f2250" fmla="*/ f1681 1 5260975"/>
              <a:gd name="f2251" fmla="*/ f1682 1 1410656"/>
              <a:gd name="f2252" fmla="*/ f1683 1 5260975"/>
              <a:gd name="f2253" fmla="*/ f1684 1 1410656"/>
              <a:gd name="f2254" fmla="*/ f1685 1 5260975"/>
              <a:gd name="f2255" fmla="*/ f1686 1 1410656"/>
              <a:gd name="f2256" fmla="*/ f1687 1 5260975"/>
              <a:gd name="f2257" fmla="*/ f1688 1 1410656"/>
              <a:gd name="f2258" fmla="*/ f1689 1 5260975"/>
              <a:gd name="f2259" fmla="*/ f1690 1 1410656"/>
              <a:gd name="f2260" fmla="*/ f1691 1 5260975"/>
              <a:gd name="f2261" fmla="*/ f1692 1 1410656"/>
              <a:gd name="f2262" fmla="*/ f1693 1 5260975"/>
              <a:gd name="f2263" fmla="*/ f1694 1 1410656"/>
              <a:gd name="f2264" fmla="*/ f1695 1 5260975"/>
              <a:gd name="f2265" fmla="*/ f1696 1 1410656"/>
              <a:gd name="f2266" fmla="*/ f1697 1 5260975"/>
              <a:gd name="f2267" fmla="*/ f1698 1 1410656"/>
              <a:gd name="f2268" fmla="*/ f1699 1 5260975"/>
              <a:gd name="f2269" fmla="*/ f1700 1 1410656"/>
              <a:gd name="f2270" fmla="*/ f1701 1 5260975"/>
              <a:gd name="f2271" fmla="*/ f1702 1 1410656"/>
              <a:gd name="f2272" fmla="*/ f1703 1 5260975"/>
              <a:gd name="f2273" fmla="*/ f1704 1 1410656"/>
              <a:gd name="f2274" fmla="*/ f1705 1 5260975"/>
              <a:gd name="f2275" fmla="*/ f1706 1 1410656"/>
              <a:gd name="f2276" fmla="*/ f1707 1 5260975"/>
              <a:gd name="f2277" fmla="*/ f1708 1 1410656"/>
              <a:gd name="f2278" fmla="*/ f1709 1 5260975"/>
              <a:gd name="f2279" fmla="*/ f1710 1 1410656"/>
              <a:gd name="f2280" fmla="*/ f1711 1 5260975"/>
              <a:gd name="f2281" fmla="*/ f1712 1 1410656"/>
              <a:gd name="f2282" fmla="*/ f1713 1 5260975"/>
              <a:gd name="f2283" fmla="*/ f1714 1 1410656"/>
              <a:gd name="f2284" fmla="*/ f1715 1 5260975"/>
              <a:gd name="f2285" fmla="*/ f1716 1 1410656"/>
              <a:gd name="f2286" fmla="*/ f1717 1 5260975"/>
              <a:gd name="f2287" fmla="*/ f1718 1 1410656"/>
              <a:gd name="f2288" fmla="*/ f1719 1 5260975"/>
              <a:gd name="f2289" fmla="*/ f1720 1 1410656"/>
              <a:gd name="f2290" fmla="*/ f1721 1 5260975"/>
              <a:gd name="f2291" fmla="*/ f1722 1 1410656"/>
              <a:gd name="f2292" fmla="*/ f1723 1 5260975"/>
              <a:gd name="f2293" fmla="*/ f1724 1 1410656"/>
              <a:gd name="f2294" fmla="*/ f1725 1 5260975"/>
              <a:gd name="f2295" fmla="*/ f1726 1 1410656"/>
              <a:gd name="f2296" fmla="*/ f1727 1 5260975"/>
              <a:gd name="f2297" fmla="*/ f1728 1 1410656"/>
              <a:gd name="f2298" fmla="*/ f1729 1 5260975"/>
              <a:gd name="f2299" fmla="*/ f1730 1 1410656"/>
              <a:gd name="f2300" fmla="*/ f1731 1 5260975"/>
              <a:gd name="f2301" fmla="*/ f1732 1 1410656"/>
              <a:gd name="f2302" fmla="*/ f1733 1 5260975"/>
              <a:gd name="f2303" fmla="*/ f1734 1 1410656"/>
              <a:gd name="f2304" fmla="*/ f1735 1 5260975"/>
              <a:gd name="f2305" fmla="*/ f1736 1 1410656"/>
              <a:gd name="f2306" fmla="*/ f1737 1 5260975"/>
              <a:gd name="f2307" fmla="*/ f1738 1 1410656"/>
              <a:gd name="f2308" fmla="*/ f1739 1 5260975"/>
              <a:gd name="f2309" fmla="*/ f1740 1 1410656"/>
              <a:gd name="f2310" fmla="*/ f1741 1 5260975"/>
              <a:gd name="f2311" fmla="*/ f1742 1 1410656"/>
              <a:gd name="f2312" fmla="*/ f1743 1 5260975"/>
              <a:gd name="f2313" fmla="*/ f1744 1 1410656"/>
              <a:gd name="f2314" fmla="*/ f1745 1 5260975"/>
              <a:gd name="f2315" fmla="*/ f1746 1 1410656"/>
              <a:gd name="f2316" fmla="*/ f1747 1 5260975"/>
              <a:gd name="f2317" fmla="*/ f1748 1 1410656"/>
              <a:gd name="f2318" fmla="*/ f1749 1 5260975"/>
              <a:gd name="f2319" fmla="*/ f1750 1 1410656"/>
              <a:gd name="f2320" fmla="*/ f1751 1 5260975"/>
              <a:gd name="f2321" fmla="*/ f1752 1 1410656"/>
              <a:gd name="f2322" fmla="*/ f1753 1 5260975"/>
              <a:gd name="f2323" fmla="*/ f1754 1 1410656"/>
              <a:gd name="f2324" fmla="*/ f1755 1 5260975"/>
              <a:gd name="f2325" fmla="*/ f1756 1 1410656"/>
              <a:gd name="f2326" fmla="*/ f1757 1 5260975"/>
              <a:gd name="f2327" fmla="*/ f1758 1 1410656"/>
              <a:gd name="f2328" fmla="*/ f1759 1 5260975"/>
              <a:gd name="f2329" fmla="*/ f1760 1 1410656"/>
              <a:gd name="f2330" fmla="*/ f1761 1 5260975"/>
              <a:gd name="f2331" fmla="*/ f1762 1 1410656"/>
              <a:gd name="f2332" fmla="*/ f1763 1 5260975"/>
              <a:gd name="f2333" fmla="*/ f1764 1 1410656"/>
              <a:gd name="f2334" fmla="*/ f1765 1 5260975"/>
              <a:gd name="f2335" fmla="*/ f1766 1 1410656"/>
              <a:gd name="f2336" fmla="*/ f1767 1 5260975"/>
              <a:gd name="f2337" fmla="*/ f1768 1 1410656"/>
              <a:gd name="f2338" fmla="*/ f1769 1 5260975"/>
              <a:gd name="f2339" fmla="*/ f1770 1 1410656"/>
              <a:gd name="f2340" fmla="*/ f1771 1 5260975"/>
              <a:gd name="f2341" fmla="*/ f1772 1 1410656"/>
              <a:gd name="f2342" fmla="*/ f1773 1 5260975"/>
              <a:gd name="f2343" fmla="*/ f1774 1 1410656"/>
              <a:gd name="f2344" fmla="*/ f1775 1 5260975"/>
              <a:gd name="f2345" fmla="*/ f1776 1 1410656"/>
              <a:gd name="f2346" fmla="*/ f1777 1 5260975"/>
              <a:gd name="f2347" fmla="*/ f1778 1 1410656"/>
              <a:gd name="f2348" fmla="*/ f1779 1 5260975"/>
              <a:gd name="f2349" fmla="*/ f1780 1 1410656"/>
              <a:gd name="f2350" fmla="*/ f1781 1 5260975"/>
              <a:gd name="f2351" fmla="*/ f1782 1 1410656"/>
              <a:gd name="f2352" fmla="*/ f1783 1 5260975"/>
              <a:gd name="f2353" fmla="*/ f1784 1 1410656"/>
              <a:gd name="f2354" fmla="*/ f1785 1 5260975"/>
              <a:gd name="f2355" fmla="*/ f1786 1 1410656"/>
              <a:gd name="f2356" fmla="*/ f1787 1 5260975"/>
              <a:gd name="f2357" fmla="*/ f1788 1 1410656"/>
              <a:gd name="f2358" fmla="*/ f1789 1 5260975"/>
              <a:gd name="f2359" fmla="*/ f1790 1 1410656"/>
              <a:gd name="f2360" fmla="*/ f1791 1 5260975"/>
              <a:gd name="f2361" fmla="*/ f1792 1 1410656"/>
              <a:gd name="f2362" fmla="*/ f1793 1 5260975"/>
              <a:gd name="f2363" fmla="*/ f1794 1 1410656"/>
              <a:gd name="f2364" fmla="*/ f1795 1 5260975"/>
              <a:gd name="f2365" fmla="*/ f1796 1 1410656"/>
              <a:gd name="f2366" fmla="*/ f1797 1 5260975"/>
              <a:gd name="f2367" fmla="*/ f1798 1 1410656"/>
              <a:gd name="f2368" fmla="*/ f1799 1 5260975"/>
              <a:gd name="f2369" fmla="*/ f1800 1 1410656"/>
              <a:gd name="f2370" fmla="*/ f1801 1 5260975"/>
              <a:gd name="f2371" fmla="*/ f1802 1 1410656"/>
              <a:gd name="f2372" fmla="*/ f1803 1 5260975"/>
              <a:gd name="f2373" fmla="*/ f1804 1 1410656"/>
              <a:gd name="f2374" fmla="*/ f1805 1 5260975"/>
              <a:gd name="f2375" fmla="*/ f1806 1 1410656"/>
              <a:gd name="f2376" fmla="*/ f1807 1 5260975"/>
              <a:gd name="f2377" fmla="*/ f1808 1 1410656"/>
              <a:gd name="f2378" fmla="*/ f1809 1 5260975"/>
              <a:gd name="f2379" fmla="*/ f1810 1 1410656"/>
              <a:gd name="f2380" fmla="*/ f1811 1 5260975"/>
              <a:gd name="f2381" fmla="*/ f1812 1 1410656"/>
              <a:gd name="f2382" fmla="*/ f1813 1 5260975"/>
              <a:gd name="f2383" fmla="*/ f1814 1 1410656"/>
              <a:gd name="f2384" fmla="*/ f1815 1 5260975"/>
              <a:gd name="f2385" fmla="*/ f1816 1 1410656"/>
              <a:gd name="f2386" fmla="*/ f1817 1 5260975"/>
              <a:gd name="f2387" fmla="*/ f1818 1 5260975"/>
              <a:gd name="f2388" fmla="*/ f1819 1 1410656"/>
              <a:gd name="f2389" fmla="*/ f1820 1 5260975"/>
              <a:gd name="f2390" fmla="*/ f1821 1 5260975"/>
              <a:gd name="f2391" fmla="*/ f1822 1 1410656"/>
              <a:gd name="f2392" fmla="*/ f1823 1 5260975"/>
              <a:gd name="f2393" fmla="*/ f1824 1 1410656"/>
              <a:gd name="f2394" fmla="*/ f1825 1 5260975"/>
              <a:gd name="f2395" fmla="*/ f1826 1 1410656"/>
              <a:gd name="f2396" fmla="*/ f1827 1 5260975"/>
              <a:gd name="f2397" fmla="*/ f1828 1 1410656"/>
              <a:gd name="f2398" fmla="*/ f1829 1 5260975"/>
              <a:gd name="f2399" fmla="*/ f1830 1 1410656"/>
              <a:gd name="f2400" fmla="*/ f1831 1 5260975"/>
              <a:gd name="f2401" fmla="*/ f1832 1 1410656"/>
              <a:gd name="f2402" fmla="*/ f1833 1 5260975"/>
              <a:gd name="f2403" fmla="*/ f1834 1 1410656"/>
              <a:gd name="f2404" fmla="*/ f1835 1 5260975"/>
              <a:gd name="f2405" fmla="*/ f1836 1 1410656"/>
              <a:gd name="f2406" fmla="*/ f1837 1 5260975"/>
              <a:gd name="f2407" fmla="*/ f1838 1 1410656"/>
              <a:gd name="f2408" fmla="*/ f1839 1 5260975"/>
              <a:gd name="f2409" fmla="*/ f1840 1 1410656"/>
              <a:gd name="f2410" fmla="*/ f1841 1 5260975"/>
              <a:gd name="f2411" fmla="*/ f1842 1 1410656"/>
              <a:gd name="f2412" fmla="*/ f1843 1 5260975"/>
              <a:gd name="f2413" fmla="*/ f1844 1 1410656"/>
              <a:gd name="f2414" fmla="*/ f1845 1 5260975"/>
              <a:gd name="f2415" fmla="*/ f1846 1 1410656"/>
              <a:gd name="f2416" fmla="*/ f1847 1 5260975"/>
              <a:gd name="f2417" fmla="*/ f1848 1 1410656"/>
              <a:gd name="f2418" fmla="*/ f1849 1 5260975"/>
              <a:gd name="f2419" fmla="*/ f1850 1 1410656"/>
              <a:gd name="f2420" fmla="*/ f1851 1 5260975"/>
              <a:gd name="f2421" fmla="*/ f1852 1 1410656"/>
              <a:gd name="f2422" fmla="*/ f1853 1 5260975"/>
              <a:gd name="f2423" fmla="*/ f1854 1 1410656"/>
              <a:gd name="f2424" fmla="*/ f1855 1 5260975"/>
              <a:gd name="f2425" fmla="*/ f1856 1 1410656"/>
              <a:gd name="f2426" fmla="*/ f1857 1 5260975"/>
              <a:gd name="f2427" fmla="*/ f1858 1 1410656"/>
              <a:gd name="f2428" fmla="*/ f1859 1 5260975"/>
              <a:gd name="f2429" fmla="*/ f1860 1 1410656"/>
              <a:gd name="f2430" fmla="*/ f1861 1 5260975"/>
              <a:gd name="f2431" fmla="*/ f1862 1 1410656"/>
              <a:gd name="f2432" fmla="*/ f1863 1 5260975"/>
              <a:gd name="f2433" fmla="*/ f1864 1 1410656"/>
              <a:gd name="f2434" fmla="*/ f1865 1 5260975"/>
              <a:gd name="f2435" fmla="*/ f1866 1 1410656"/>
              <a:gd name="f2436" fmla="*/ f1867 1 5260975"/>
              <a:gd name="f2437" fmla="*/ f1868 1 1410656"/>
              <a:gd name="f2438" fmla="*/ f1869 1 5260975"/>
              <a:gd name="f2439" fmla="*/ f1870 1 1410656"/>
              <a:gd name="f2440" fmla="*/ f1871 1 5260975"/>
              <a:gd name="f2441" fmla="*/ f1872 1 1410656"/>
              <a:gd name="f2442" fmla="*/ f1873 1 5260975"/>
              <a:gd name="f2443" fmla="*/ f1874 1 1410656"/>
              <a:gd name="f2444" fmla="*/ f1875 1 5260975"/>
              <a:gd name="f2445" fmla="*/ f1876 1 1410656"/>
              <a:gd name="f2446" fmla="*/ f1877 1 5260975"/>
              <a:gd name="f2447" fmla="*/ f1878 1 1410656"/>
              <a:gd name="f2448" fmla="*/ f1879 1 5260975"/>
              <a:gd name="f2449" fmla="*/ f1880 1 1410656"/>
              <a:gd name="f2450" fmla="*/ f1881 1 5260975"/>
              <a:gd name="f2451" fmla="*/ f1882 1 1410656"/>
              <a:gd name="f2452" fmla="*/ f1883 1 5260975"/>
              <a:gd name="f2453" fmla="*/ f1884 1 1410656"/>
              <a:gd name="f2454" fmla="*/ f1885 1 5260975"/>
              <a:gd name="f2455" fmla="*/ f1886 1 1410656"/>
              <a:gd name="f2456" fmla="*/ f1887 1 5260975"/>
              <a:gd name="f2457" fmla="*/ f1888 1 1410656"/>
              <a:gd name="f2458" fmla="*/ f1889 1 5260975"/>
              <a:gd name="f2459" fmla="*/ f1890 1 1410656"/>
              <a:gd name="f2460" fmla="*/ f1891 1 5260975"/>
              <a:gd name="f2461" fmla="*/ f1892 1 1410656"/>
              <a:gd name="f2462" fmla="*/ f1893 1 5260975"/>
              <a:gd name="f2463" fmla="*/ f1894 1 1410656"/>
              <a:gd name="f2464" fmla="*/ f1895 1 5260975"/>
              <a:gd name="f2465" fmla="*/ f1896 1 1410656"/>
              <a:gd name="f2466" fmla="*/ f1897 1 5260975"/>
              <a:gd name="f2467" fmla="*/ f1898 1 1410656"/>
              <a:gd name="f2468" fmla="*/ f1899 1 5260975"/>
              <a:gd name="f2469" fmla="*/ f1900 1 1410656"/>
              <a:gd name="f2470" fmla="*/ f1901 1 5260975"/>
              <a:gd name="f2471" fmla="*/ f1902 1 1410656"/>
              <a:gd name="f2472" fmla="*/ f1903 1 5260975"/>
              <a:gd name="f2473" fmla="*/ f1904 1 1410656"/>
              <a:gd name="f2474" fmla="*/ f1905 1 5260975"/>
              <a:gd name="f2475" fmla="*/ f1906 1 1410656"/>
              <a:gd name="f2476" fmla="*/ f1907 1 5260975"/>
              <a:gd name="f2477" fmla="*/ f1908 1 1410656"/>
              <a:gd name="f2478" fmla="*/ f1909 1 5260975"/>
              <a:gd name="f2479" fmla="*/ f1910 1 1410656"/>
              <a:gd name="f2480" fmla="*/ f1911 1 5260975"/>
              <a:gd name="f2481" fmla="*/ f1912 1 1410656"/>
              <a:gd name="f2482" fmla="*/ f1913 1 5260975"/>
              <a:gd name="f2483" fmla="*/ f1914 1 1410656"/>
              <a:gd name="f2484" fmla="*/ f1915 1 5260975"/>
              <a:gd name="f2485" fmla="*/ f1916 1 1410656"/>
              <a:gd name="f2486" fmla="*/ f1917 1 5260975"/>
              <a:gd name="f2487" fmla="*/ f1918 1 1410656"/>
              <a:gd name="f2488" fmla="*/ f1919 1 1410656"/>
              <a:gd name="f2489" fmla="*/ f1920 1 5260975"/>
              <a:gd name="f2490" fmla="*/ f1921 1 1410656"/>
              <a:gd name="f2491" fmla="*/ f1922 1 5260975"/>
              <a:gd name="f2492" fmla="*/ f1923 1 1410656"/>
              <a:gd name="f2493" fmla="*/ f1924 1 5260975"/>
              <a:gd name="f2494" fmla="*/ f1925 1 1410656"/>
              <a:gd name="f2495" fmla="*/ f1926 1 5260975"/>
              <a:gd name="f2496" fmla="*/ f1927 1 1410656"/>
              <a:gd name="f2497" fmla="*/ f1928 1 5260975"/>
              <a:gd name="f2498" fmla="*/ f1929 1 1410656"/>
              <a:gd name="f2499" fmla="*/ f1930 1 5260975"/>
              <a:gd name="f2500" fmla="*/ f1931 1 1410656"/>
              <a:gd name="f2501" fmla="*/ f1932 1 5260975"/>
              <a:gd name="f2502" fmla="*/ f1933 1 1410656"/>
              <a:gd name="f2503" fmla="*/ f1934 1 5260975"/>
              <a:gd name="f2504" fmla="*/ f1935 1 1410656"/>
              <a:gd name="f2505" fmla="*/ f1936 1 5260975"/>
              <a:gd name="f2506" fmla="*/ f1937 1 1410656"/>
              <a:gd name="f2507" fmla="*/ f1938 1 5260975"/>
              <a:gd name="f2508" fmla="*/ f1939 1 1410656"/>
              <a:gd name="f2509" fmla="*/ f1940 1 5260975"/>
              <a:gd name="f2510" fmla="*/ f1941 1 1410656"/>
              <a:gd name="f2511" fmla="*/ f1942 1 5260975"/>
              <a:gd name="f2512" fmla="*/ f1943 1 1410656"/>
              <a:gd name="f2513" fmla="*/ f1944 1 5260975"/>
              <a:gd name="f2514" fmla="*/ f1945 1 1410656"/>
              <a:gd name="f2515" fmla="*/ f1946 1 5260975"/>
              <a:gd name="f2516" fmla="*/ f1947 1 1410656"/>
              <a:gd name="f2517" fmla="*/ f1948 1 5260975"/>
              <a:gd name="f2518" fmla="*/ f1949 1 1410656"/>
              <a:gd name="f2519" fmla="*/ f1950 1 5260975"/>
              <a:gd name="f2520" fmla="*/ f1951 1 1410656"/>
              <a:gd name="f2521" fmla="*/ f1952 1 5260975"/>
              <a:gd name="f2522" fmla="*/ f1953 1 1410656"/>
              <a:gd name="f2523" fmla="*/ f1954 1 5260975"/>
              <a:gd name="f2524" fmla="*/ f1955 1 1410656"/>
              <a:gd name="f2525" fmla="*/ f1956 1 5260975"/>
              <a:gd name="f2526" fmla="*/ f1957 1 1410656"/>
              <a:gd name="f2527" fmla="*/ f1958 1 5260975"/>
              <a:gd name="f2528" fmla="*/ f1959 1 1410656"/>
              <a:gd name="f2529" fmla="*/ f1960 1 5260975"/>
              <a:gd name="f2530" fmla="*/ f1961 1 1410656"/>
              <a:gd name="f2531" fmla="*/ f1962 1 5260975"/>
              <a:gd name="f2532" fmla="*/ f1963 1 1410656"/>
              <a:gd name="f2533" fmla="*/ f1964 1 5260975"/>
              <a:gd name="f2534" fmla="*/ f1965 1 1410656"/>
              <a:gd name="f2535" fmla="*/ f1966 1 5260975"/>
              <a:gd name="f2536" fmla="*/ f1967 1 1410656"/>
              <a:gd name="f2537" fmla="*/ f1968 1 5260975"/>
              <a:gd name="f2538" fmla="*/ f1969 1 1410656"/>
              <a:gd name="f2539" fmla="*/ f1970 1 5260975"/>
              <a:gd name="f2540" fmla="*/ f1971 1 1410656"/>
              <a:gd name="f2541" fmla="*/ f1972 1 5260975"/>
              <a:gd name="f2542" fmla="*/ f1973 1 1410656"/>
              <a:gd name="f2543" fmla="*/ f1974 1 5260975"/>
              <a:gd name="f2544" fmla="*/ f1975 1 1410656"/>
              <a:gd name="f2545" fmla="*/ f1976 1 5260975"/>
              <a:gd name="f2546" fmla="*/ f1977 1 1410656"/>
              <a:gd name="f2547" fmla="*/ f1978 1 5260975"/>
              <a:gd name="f2548" fmla="*/ f1979 1 1410656"/>
              <a:gd name="f2549" fmla="*/ f1980 1 5260975"/>
              <a:gd name="f2550" fmla="*/ f1981 1 1410656"/>
              <a:gd name="f2551" fmla="*/ f1982 1 5260975"/>
              <a:gd name="f2552" fmla="*/ f1983 1 1410656"/>
              <a:gd name="f2553" fmla="*/ f1984 1 5260975"/>
              <a:gd name="f2554" fmla="*/ f1985 1 1410656"/>
              <a:gd name="f2555" fmla="*/ f1986 1 5260975"/>
              <a:gd name="f2556" fmla="*/ f1987 1 1410656"/>
              <a:gd name="f2557" fmla="*/ f1988 1 5260975"/>
              <a:gd name="f2558" fmla="*/ f1989 1 1410656"/>
              <a:gd name="f2559" fmla="*/ f1990 1 5260975"/>
              <a:gd name="f2560" fmla="*/ f1991 1 1410656"/>
              <a:gd name="f2561" fmla="*/ f1992 1 5260975"/>
              <a:gd name="f2562" fmla="*/ f1993 1 1410656"/>
              <a:gd name="f2563" fmla="*/ f1994 1 5260975"/>
              <a:gd name="f2564" fmla="*/ f1995 1 1410656"/>
              <a:gd name="f2565" fmla="*/ f1996 1 5260975"/>
              <a:gd name="f2566" fmla="*/ f1997 1 1410656"/>
              <a:gd name="f2567" fmla="*/ f1998 1 5260975"/>
              <a:gd name="f2568" fmla="*/ f1999 1 1410656"/>
              <a:gd name="f2569" fmla="*/ f2000 1 5260975"/>
              <a:gd name="f2570" fmla="*/ f2001 1 1410656"/>
              <a:gd name="f2571" fmla="*/ f2002 1 5260975"/>
              <a:gd name="f2572" fmla="*/ f2003 1 1410656"/>
              <a:gd name="f2573" fmla="*/ f2004 1 5260975"/>
              <a:gd name="f2574" fmla="*/ f2005 1 1410656"/>
              <a:gd name="f2575" fmla="*/ f2006 1 5260975"/>
              <a:gd name="f2576" fmla="*/ f2007 1 1410656"/>
              <a:gd name="f2577" fmla="*/ f2008 1 5260975"/>
              <a:gd name="f2578" fmla="*/ f2009 1 1410656"/>
              <a:gd name="f2579" fmla="*/ f2010 1 5260975"/>
              <a:gd name="f2580" fmla="*/ f2011 1 1410656"/>
              <a:gd name="f2581" fmla="*/ f2012 1 1410656"/>
              <a:gd name="f2582" fmla="*/ f2013 1 5260975"/>
              <a:gd name="f2583" fmla="*/ f2014 1 1410656"/>
              <a:gd name="f2584" fmla="*/ f2015 1 5260975"/>
              <a:gd name="f2585" fmla="*/ f2016 1 1410656"/>
              <a:gd name="f2586" fmla="*/ f2017 1 5260975"/>
              <a:gd name="f2587" fmla="*/ f2018 1 5260975"/>
              <a:gd name="f2588" fmla="*/ f2019 1 1410656"/>
              <a:gd name="f2589" fmla="*/ f2020 1 5260975"/>
              <a:gd name="f2590" fmla="*/ f2021 1 1410656"/>
              <a:gd name="f2591" fmla="*/ f2022 1 5260975"/>
              <a:gd name="f2592" fmla="*/ f2023 1 1410656"/>
              <a:gd name="f2593" fmla="*/ f2024 1 5260975"/>
              <a:gd name="f2594" fmla="*/ f2025 1 1410656"/>
              <a:gd name="f2595" fmla="*/ f2026 1 5260975"/>
              <a:gd name="f2596" fmla="*/ f2027 1 1410656"/>
              <a:gd name="f2597" fmla="*/ f2028 1 5260975"/>
              <a:gd name="f2598" fmla="*/ f2029 1 1410656"/>
              <a:gd name="f2599" fmla="*/ f2030 1 5260975"/>
              <a:gd name="f2600" fmla="*/ f2031 1 1410656"/>
              <a:gd name="f2601" fmla="*/ f2032 1 5260975"/>
              <a:gd name="f2602" fmla="*/ f2033 1 1410656"/>
              <a:gd name="f2603" fmla="*/ f2034 1 5260975"/>
              <a:gd name="f2604" fmla="*/ f2035 1 1410656"/>
              <a:gd name="f2605" fmla="*/ f2036 1 5260975"/>
              <a:gd name="f2606" fmla="*/ f2037 1 1410656"/>
              <a:gd name="f2607" fmla="*/ f2038 1 5260975"/>
              <a:gd name="f2608" fmla="*/ f2039 1 1410656"/>
              <a:gd name="f2609" fmla="*/ f2040 1 5260975"/>
              <a:gd name="f2610" fmla="*/ f2041 1 1410656"/>
              <a:gd name="f2611" fmla="*/ f2042 1 5260975"/>
              <a:gd name="f2612" fmla="*/ f2043 1 1410656"/>
              <a:gd name="f2613" fmla="*/ f2044 1 5260975"/>
              <a:gd name="f2614" fmla="*/ f2045 1 1410656"/>
              <a:gd name="f2615" fmla="*/ f2046 1 5260975"/>
              <a:gd name="f2616" fmla="*/ f2047 1 1410656"/>
              <a:gd name="f2617" fmla="*/ f2048 1 5260975"/>
              <a:gd name="f2618" fmla="*/ f2049 1 1410656"/>
              <a:gd name="f2619" fmla="*/ f2050 1 5260975"/>
              <a:gd name="f2620" fmla="*/ f2051 1 1410656"/>
              <a:gd name="f2621" fmla="*/ f2052 1 5260975"/>
              <a:gd name="f2622" fmla="*/ f2053 1 1410656"/>
              <a:gd name="f2623" fmla="*/ f2054 1 5260975"/>
              <a:gd name="f2624" fmla="*/ f2055 1 1410656"/>
              <a:gd name="f2625" fmla="*/ f2056 1 5260975"/>
              <a:gd name="f2626" fmla="*/ f2057 1 1410656"/>
              <a:gd name="f2627" fmla="*/ f2058 1 5260975"/>
              <a:gd name="f2628" fmla="*/ f2059 1 1410656"/>
              <a:gd name="f2629" fmla="*/ f2060 1 5260975"/>
              <a:gd name="f2630" fmla="*/ f2061 1 1410656"/>
              <a:gd name="f2631" fmla="*/ f2062 1 5260975"/>
              <a:gd name="f2632" fmla="*/ f2063 1 1410656"/>
              <a:gd name="f2633" fmla="*/ f2064 1 5260975"/>
              <a:gd name="f2634" fmla="*/ f2065 1 1410656"/>
              <a:gd name="f2635" fmla="*/ f2066 1 5260975"/>
              <a:gd name="f2636" fmla="*/ f2067 1 1410656"/>
              <a:gd name="f2637" fmla="*/ f2068 1 5260975"/>
              <a:gd name="f2638" fmla="*/ f2069 1 1410656"/>
              <a:gd name="f2639" fmla="*/ f2070 1 5260975"/>
              <a:gd name="f2640" fmla="*/ f2071 1 1410656"/>
              <a:gd name="f2641" fmla="*/ f2072 1 5260975"/>
              <a:gd name="f2642" fmla="*/ f2073 1 1410656"/>
              <a:gd name="f2643" fmla="*/ f2074 1 5260975"/>
              <a:gd name="f2644" fmla="*/ f2075 1 1410656"/>
              <a:gd name="f2645" fmla="*/ f2076 1 5260975"/>
              <a:gd name="f2646" fmla="*/ f2077 1 1410656"/>
              <a:gd name="f2647" fmla="*/ f2078 1 5260975"/>
              <a:gd name="f2648" fmla="*/ f2079 1 1410656"/>
              <a:gd name="f2649" fmla="*/ f2080 1 5260975"/>
              <a:gd name="f2650" fmla="*/ f2081 1 1410656"/>
              <a:gd name="f2651" fmla="*/ f2082 1 5260975"/>
              <a:gd name="f2652" fmla="*/ f2083 1 1410656"/>
              <a:gd name="f2653" fmla="*/ f2084 1 5260975"/>
              <a:gd name="f2654" fmla="*/ f2085 1 5260975"/>
              <a:gd name="f2655" fmla="*/ f2086 1 1410656"/>
              <a:gd name="f2656" fmla="*/ f2087 1 5260975"/>
              <a:gd name="f2657" fmla="*/ f2088 1 1410656"/>
              <a:gd name="f2658" fmla="*/ f2089 1 5260975"/>
              <a:gd name="f2659" fmla="*/ f2090 1 1410656"/>
              <a:gd name="f2660" fmla="*/ f2091 1 5260975"/>
              <a:gd name="f2661" fmla="*/ f2092 1 1410656"/>
              <a:gd name="f2662" fmla="*/ f2093 1 5260975"/>
              <a:gd name="f2663" fmla="*/ f2094 1 1410656"/>
              <a:gd name="f2664" fmla="*/ f2095 1 5260975"/>
              <a:gd name="f2665" fmla="*/ f2096 1 5260975"/>
              <a:gd name="f2666" fmla="*/ f2097 1 1410656"/>
              <a:gd name="f2667" fmla="*/ f2098 1 5260975"/>
              <a:gd name="f2668" fmla="*/ f2099 1 1410656"/>
              <a:gd name="f2669" fmla="*/ f2100 1 5260975"/>
              <a:gd name="f2670" fmla="*/ f2101 1 1410656"/>
              <a:gd name="f2671" fmla="*/ f2102 1 5260975"/>
              <a:gd name="f2672" fmla="*/ f2103 1 1410656"/>
              <a:gd name="f2673" fmla="*/ f2104 1 5260975"/>
              <a:gd name="f2674" fmla="*/ f2105 1 1410656"/>
              <a:gd name="f2675" fmla="*/ f2106 1 5260975"/>
              <a:gd name="f2676" fmla="*/ f2107 1 1410656"/>
              <a:gd name="f2677" fmla="*/ f2108 1 5260975"/>
              <a:gd name="f2678" fmla="*/ f2109 1 1410656"/>
              <a:gd name="f2679" fmla="*/ f2110 1 5260975"/>
              <a:gd name="f2680" fmla="*/ f2111 1 1410656"/>
              <a:gd name="f2681" fmla="*/ f2112 1 5260975"/>
              <a:gd name="f2682" fmla="*/ f2113 1 1410656"/>
              <a:gd name="f2683" fmla="*/ f2114 1 5260975"/>
              <a:gd name="f2684" fmla="*/ f2115 1 1410656"/>
              <a:gd name="f2685" fmla="*/ f2116 1 5260975"/>
              <a:gd name="f2686" fmla="*/ f2117 1 1410656"/>
              <a:gd name="f2687" fmla="*/ f2118 1 5260975"/>
              <a:gd name="f2688" fmla="*/ f2119 1 1410656"/>
              <a:gd name="f2689" fmla="*/ f2120 1 5260975"/>
              <a:gd name="f2690" fmla="*/ f2121 1 1410656"/>
              <a:gd name="f2691" fmla="*/ f2122 1 5260975"/>
              <a:gd name="f2692" fmla="*/ f2123 1 1410656"/>
              <a:gd name="f2693" fmla="*/ f2124 1 5260975"/>
              <a:gd name="f2694" fmla="*/ f2125 1 1410656"/>
              <a:gd name="f2695" fmla="*/ f2126 1 5260975"/>
              <a:gd name="f2696" fmla="*/ f2127 1 1410656"/>
              <a:gd name="f2697" fmla="*/ f2128 1 5260975"/>
              <a:gd name="f2698" fmla="*/ f2129 1 1410656"/>
              <a:gd name="f2699" fmla="*/ f2130 1 5260975"/>
              <a:gd name="f2700" fmla="*/ f2131 1 1410656"/>
              <a:gd name="f2701" fmla="*/ f2132 1 5260975"/>
              <a:gd name="f2702" fmla="*/ f2133 1 1410656"/>
              <a:gd name="f2703" fmla="*/ f2134 1 5260975"/>
              <a:gd name="f2704" fmla="*/ f2135 1 1410656"/>
              <a:gd name="f2705" fmla="*/ f2136 1 5260975"/>
              <a:gd name="f2706" fmla="*/ f2137 1 1410656"/>
              <a:gd name="f2707" fmla="*/ f2138 1 5260975"/>
              <a:gd name="f2708" fmla="*/ f2139 1 1410656"/>
              <a:gd name="f2709" fmla="*/ f2140 1 5260975"/>
              <a:gd name="f2710" fmla="*/ f2141 1 1410656"/>
              <a:gd name="f2711" fmla="*/ f2142 1 5260975"/>
              <a:gd name="f2712" fmla="*/ f2143 1 1410656"/>
              <a:gd name="f2713" fmla="*/ f2144 1 5260975"/>
              <a:gd name="f2714" fmla="*/ f2145 1 1410656"/>
              <a:gd name="f2715" fmla="*/ f2146 1 5260975"/>
              <a:gd name="f2716" fmla="*/ f2147 1 1410656"/>
              <a:gd name="f2717" fmla="*/ f2148 1 5260975"/>
              <a:gd name="f2718" fmla="*/ f2149 1 1410656"/>
              <a:gd name="f2719" fmla="*/ f2150 1 5260975"/>
              <a:gd name="f2720" fmla="*/ f2151 1 1410656"/>
              <a:gd name="f2721" fmla="*/ f2152 1 5260975"/>
              <a:gd name="f2722" fmla="*/ f2153 1 1410656"/>
              <a:gd name="f2723" fmla="*/ f2154 1 5260975"/>
              <a:gd name="f2724" fmla="*/ f2155 1 1410656"/>
              <a:gd name="f2725" fmla="*/ f2156 1 5260975"/>
              <a:gd name="f2726" fmla="*/ f2157 1 1410656"/>
              <a:gd name="f2727" fmla="*/ f2158 1 5260975"/>
              <a:gd name="f2728" fmla="*/ f2159 1 1410656"/>
              <a:gd name="f2729" fmla="*/ f2160 1 5260975"/>
              <a:gd name="f2730" fmla="*/ f2161 1 1410656"/>
              <a:gd name="f2731" fmla="*/ f2162 1 5260975"/>
              <a:gd name="f2732" fmla="*/ f2163 1 1410656"/>
              <a:gd name="f2733" fmla="*/ f2164 1 5260975"/>
              <a:gd name="f2734" fmla="*/ f2165 1 1410656"/>
              <a:gd name="f2735" fmla="*/ f2166 1 5260975"/>
              <a:gd name="f2736" fmla="*/ f2167 1 1410656"/>
              <a:gd name="f2737" fmla="*/ f2168 1 5260975"/>
              <a:gd name="f2738" fmla="*/ f2169 1 1410656"/>
              <a:gd name="f2739" fmla="*/ f2170 1 5260975"/>
              <a:gd name="f2740" fmla="*/ f2171 1 1410656"/>
              <a:gd name="f2741" fmla="*/ f2172 1 5260975"/>
              <a:gd name="f2742" fmla="*/ f2173 1 1410656"/>
              <a:gd name="f2743" fmla="*/ f2174 1 5260975"/>
              <a:gd name="f2744" fmla="*/ f2175 1 1410656"/>
              <a:gd name="f2745" fmla="*/ f2176 1 5260975"/>
              <a:gd name="f2746" fmla="*/ f2177 1 1410656"/>
              <a:gd name="f2747" fmla="*/ f2178 1 5260975"/>
              <a:gd name="f2748" fmla="*/ f2179 1 1410656"/>
              <a:gd name="f2749" fmla="*/ f2180 1 5260975"/>
              <a:gd name="f2750" fmla="*/ f2181 1 1410656"/>
              <a:gd name="f2751" fmla="*/ f2182 1 5260975"/>
              <a:gd name="f2752" fmla="*/ f2183 1 1410656"/>
              <a:gd name="f2753" fmla="*/ f2184 1 5260975"/>
              <a:gd name="f2754" fmla="*/ f2185 1 1410656"/>
              <a:gd name="f2755" fmla="*/ f2186 1 5260975"/>
              <a:gd name="f2756" fmla="*/ f2187 1 1410656"/>
              <a:gd name="f2757" fmla="*/ f2188 1 5260975"/>
              <a:gd name="f2758" fmla="*/ f2189 1 1410656"/>
              <a:gd name="f2759" fmla="*/ f2190 1 5260975"/>
              <a:gd name="f2760" fmla="*/ f2191 1 1410656"/>
              <a:gd name="f2761" fmla="*/ f2192 1 5260975"/>
              <a:gd name="f2762" fmla="*/ f2193 1 1410656"/>
              <a:gd name="f2763" fmla="*/ f2194 1 5260975"/>
              <a:gd name="f2764" fmla="*/ f2195 1 1410656"/>
              <a:gd name="f2765" fmla="*/ f2196 1 5260975"/>
              <a:gd name="f2766" fmla="*/ f2197 1 1410656"/>
              <a:gd name="f2767" fmla="*/ f2198 1 5260975"/>
              <a:gd name="f2768" fmla="*/ f2199 1 1410656"/>
              <a:gd name="f2769" fmla="*/ f2200 1 5260975"/>
              <a:gd name="f2770" fmla="*/ f2201 1 1410656"/>
              <a:gd name="f2771" fmla="*/ f2202 1 5260975"/>
              <a:gd name="f2772" fmla="*/ f2203 1 1410656"/>
              <a:gd name="f2773" fmla="*/ f2204 1 5260975"/>
              <a:gd name="f2774" fmla="*/ f2205 1 1410656"/>
              <a:gd name="f2775" fmla="*/ f2206 1 5260975"/>
              <a:gd name="f2776" fmla="*/ f2207 1 1410656"/>
              <a:gd name="f2777" fmla="*/ f2208 1 5260975"/>
              <a:gd name="f2778" fmla="*/ f2209 1 1410656"/>
              <a:gd name="f2779" fmla="*/ f2210 1 5260975"/>
              <a:gd name="f2780" fmla="*/ f2211 1 1410656"/>
              <a:gd name="f2781" fmla="*/ f2212 1 5260975"/>
              <a:gd name="f2782" fmla="*/ f2213 1 1410656"/>
              <a:gd name="f2783" fmla="*/ f2214 1 5260975"/>
              <a:gd name="f2784" fmla="*/ f2215 1 1410656"/>
              <a:gd name="f2785" fmla="*/ f5 1 f1646"/>
              <a:gd name="f2786" fmla="*/ f6 1 f1646"/>
              <a:gd name="f2787" fmla="*/ f5 1 f1647"/>
              <a:gd name="f2788" fmla="*/ f7 1 f1647"/>
              <a:gd name="f2789" fmla="+- f2216 0 f1"/>
              <a:gd name="f2790" fmla="*/ f2217 1 f1646"/>
              <a:gd name="f2791" fmla="*/ f2218 1 f1647"/>
              <a:gd name="f2792" fmla="*/ f2219 1 f1647"/>
              <a:gd name="f2793" fmla="*/ f2220 1 f1646"/>
              <a:gd name="f2794" fmla="*/ f2221 1 f1647"/>
              <a:gd name="f2795" fmla="*/ f2222 1 f1646"/>
              <a:gd name="f2796" fmla="*/ f2223 1 f1647"/>
              <a:gd name="f2797" fmla="*/ f2224 1 f1646"/>
              <a:gd name="f2798" fmla="*/ f2225 1 f1647"/>
              <a:gd name="f2799" fmla="*/ f2226 1 f1646"/>
              <a:gd name="f2800" fmla="*/ f2227 1 f1647"/>
              <a:gd name="f2801" fmla="*/ f2228 1 f1646"/>
              <a:gd name="f2802" fmla="*/ f2229 1 f1647"/>
              <a:gd name="f2803" fmla="*/ f2230 1 f1646"/>
              <a:gd name="f2804" fmla="*/ f2231 1 f1647"/>
              <a:gd name="f2805" fmla="*/ f2232 1 f1646"/>
              <a:gd name="f2806" fmla="*/ f2233 1 f1647"/>
              <a:gd name="f2807" fmla="*/ f2234 1 f1646"/>
              <a:gd name="f2808" fmla="*/ f2235 1 f1647"/>
              <a:gd name="f2809" fmla="*/ f2236 1 f1646"/>
              <a:gd name="f2810" fmla="*/ f2237 1 f1647"/>
              <a:gd name="f2811" fmla="*/ f2238 1 f1646"/>
              <a:gd name="f2812" fmla="*/ f2239 1 f1647"/>
              <a:gd name="f2813" fmla="*/ f2240 1 f1646"/>
              <a:gd name="f2814" fmla="*/ f2241 1 f1647"/>
              <a:gd name="f2815" fmla="*/ f2242 1 f1646"/>
              <a:gd name="f2816" fmla="*/ f2243 1 f1647"/>
              <a:gd name="f2817" fmla="*/ f2244 1 f1646"/>
              <a:gd name="f2818" fmla="*/ f2245 1 f1647"/>
              <a:gd name="f2819" fmla="*/ f2246 1 f1646"/>
              <a:gd name="f2820" fmla="*/ f2247 1 f1647"/>
              <a:gd name="f2821" fmla="*/ f2248 1 f1646"/>
              <a:gd name="f2822" fmla="*/ f2249 1 f1647"/>
              <a:gd name="f2823" fmla="*/ f2250 1 f1646"/>
              <a:gd name="f2824" fmla="*/ f2251 1 f1647"/>
              <a:gd name="f2825" fmla="*/ f2252 1 f1646"/>
              <a:gd name="f2826" fmla="*/ f2253 1 f1647"/>
              <a:gd name="f2827" fmla="*/ f2254 1 f1646"/>
              <a:gd name="f2828" fmla="*/ f2255 1 f1647"/>
              <a:gd name="f2829" fmla="*/ f2256 1 f1646"/>
              <a:gd name="f2830" fmla="*/ f2257 1 f1647"/>
              <a:gd name="f2831" fmla="*/ f2258 1 f1646"/>
              <a:gd name="f2832" fmla="*/ f2259 1 f1647"/>
              <a:gd name="f2833" fmla="*/ f2260 1 f1646"/>
              <a:gd name="f2834" fmla="*/ f2261 1 f1647"/>
              <a:gd name="f2835" fmla="*/ f2262 1 f1646"/>
              <a:gd name="f2836" fmla="*/ f2263 1 f1647"/>
              <a:gd name="f2837" fmla="*/ f2264 1 f1646"/>
              <a:gd name="f2838" fmla="*/ f2265 1 f1647"/>
              <a:gd name="f2839" fmla="*/ f2266 1 f1646"/>
              <a:gd name="f2840" fmla="*/ f2267 1 f1647"/>
              <a:gd name="f2841" fmla="*/ f2268 1 f1646"/>
              <a:gd name="f2842" fmla="*/ f2269 1 f1647"/>
              <a:gd name="f2843" fmla="*/ f2270 1 f1646"/>
              <a:gd name="f2844" fmla="*/ f2271 1 f1647"/>
              <a:gd name="f2845" fmla="*/ f2272 1 f1646"/>
              <a:gd name="f2846" fmla="*/ f2273 1 f1647"/>
              <a:gd name="f2847" fmla="*/ f2274 1 f1646"/>
              <a:gd name="f2848" fmla="*/ f2275 1 f1647"/>
              <a:gd name="f2849" fmla="*/ f2276 1 f1646"/>
              <a:gd name="f2850" fmla="*/ f2277 1 f1647"/>
              <a:gd name="f2851" fmla="*/ f2278 1 f1646"/>
              <a:gd name="f2852" fmla="*/ f2279 1 f1647"/>
              <a:gd name="f2853" fmla="*/ f2280 1 f1646"/>
              <a:gd name="f2854" fmla="*/ f2281 1 f1647"/>
              <a:gd name="f2855" fmla="*/ f2282 1 f1646"/>
              <a:gd name="f2856" fmla="*/ f2283 1 f1647"/>
              <a:gd name="f2857" fmla="*/ f2284 1 f1646"/>
              <a:gd name="f2858" fmla="*/ f2285 1 f1647"/>
              <a:gd name="f2859" fmla="*/ f2286 1 f1646"/>
              <a:gd name="f2860" fmla="*/ f2287 1 f1647"/>
              <a:gd name="f2861" fmla="*/ f2288 1 f1646"/>
              <a:gd name="f2862" fmla="*/ f2289 1 f1647"/>
              <a:gd name="f2863" fmla="*/ f2290 1 f1646"/>
              <a:gd name="f2864" fmla="*/ f2291 1 f1647"/>
              <a:gd name="f2865" fmla="*/ f2292 1 f1646"/>
              <a:gd name="f2866" fmla="*/ f2293 1 f1647"/>
              <a:gd name="f2867" fmla="*/ f2294 1 f1646"/>
              <a:gd name="f2868" fmla="*/ f2295 1 f1647"/>
              <a:gd name="f2869" fmla="*/ f2296 1 f1646"/>
              <a:gd name="f2870" fmla="*/ f2297 1 f1647"/>
              <a:gd name="f2871" fmla="*/ f2298 1 f1646"/>
              <a:gd name="f2872" fmla="*/ f2299 1 f1647"/>
              <a:gd name="f2873" fmla="*/ f2300 1 f1646"/>
              <a:gd name="f2874" fmla="*/ f2301 1 f1647"/>
              <a:gd name="f2875" fmla="*/ f2302 1 f1646"/>
              <a:gd name="f2876" fmla="*/ f2303 1 f1647"/>
              <a:gd name="f2877" fmla="*/ f2304 1 f1646"/>
              <a:gd name="f2878" fmla="*/ f2305 1 f1647"/>
              <a:gd name="f2879" fmla="*/ f2306 1 f1646"/>
              <a:gd name="f2880" fmla="*/ f2307 1 f1647"/>
              <a:gd name="f2881" fmla="*/ f2308 1 f1646"/>
              <a:gd name="f2882" fmla="*/ f2309 1 f1647"/>
              <a:gd name="f2883" fmla="*/ f2310 1 f1646"/>
              <a:gd name="f2884" fmla="*/ f2311 1 f1647"/>
              <a:gd name="f2885" fmla="*/ f2312 1 f1646"/>
              <a:gd name="f2886" fmla="*/ f2313 1 f1647"/>
              <a:gd name="f2887" fmla="*/ f2314 1 f1646"/>
              <a:gd name="f2888" fmla="*/ f2315 1 f1647"/>
              <a:gd name="f2889" fmla="*/ f2316 1 f1646"/>
              <a:gd name="f2890" fmla="*/ f2317 1 f1647"/>
              <a:gd name="f2891" fmla="*/ f2318 1 f1646"/>
              <a:gd name="f2892" fmla="*/ f2319 1 f1647"/>
              <a:gd name="f2893" fmla="*/ f2320 1 f1646"/>
              <a:gd name="f2894" fmla="*/ f2321 1 f1647"/>
              <a:gd name="f2895" fmla="*/ f2322 1 f1646"/>
              <a:gd name="f2896" fmla="*/ f2323 1 f1647"/>
              <a:gd name="f2897" fmla="*/ f2324 1 f1646"/>
              <a:gd name="f2898" fmla="*/ f2325 1 f1647"/>
              <a:gd name="f2899" fmla="*/ f2326 1 f1646"/>
              <a:gd name="f2900" fmla="*/ f2327 1 f1647"/>
              <a:gd name="f2901" fmla="*/ f2328 1 f1646"/>
              <a:gd name="f2902" fmla="*/ f2329 1 f1647"/>
              <a:gd name="f2903" fmla="*/ f2330 1 f1646"/>
              <a:gd name="f2904" fmla="*/ f2331 1 f1647"/>
              <a:gd name="f2905" fmla="*/ f2332 1 f1646"/>
              <a:gd name="f2906" fmla="*/ f2333 1 f1647"/>
              <a:gd name="f2907" fmla="*/ f2334 1 f1646"/>
              <a:gd name="f2908" fmla="*/ f2335 1 f1647"/>
              <a:gd name="f2909" fmla="*/ f2336 1 f1646"/>
              <a:gd name="f2910" fmla="*/ f2337 1 f1647"/>
              <a:gd name="f2911" fmla="*/ f2338 1 f1646"/>
              <a:gd name="f2912" fmla="*/ f2339 1 f1647"/>
              <a:gd name="f2913" fmla="*/ f2340 1 f1646"/>
              <a:gd name="f2914" fmla="*/ f2341 1 f1647"/>
              <a:gd name="f2915" fmla="*/ f2342 1 f1646"/>
              <a:gd name="f2916" fmla="*/ f2343 1 f1647"/>
              <a:gd name="f2917" fmla="*/ f2344 1 f1646"/>
              <a:gd name="f2918" fmla="*/ f2345 1 f1647"/>
              <a:gd name="f2919" fmla="*/ f2346 1 f1646"/>
              <a:gd name="f2920" fmla="*/ f2347 1 f1647"/>
              <a:gd name="f2921" fmla="*/ f2348 1 f1646"/>
              <a:gd name="f2922" fmla="*/ f2349 1 f1647"/>
              <a:gd name="f2923" fmla="*/ f2350 1 f1646"/>
              <a:gd name="f2924" fmla="*/ f2351 1 f1647"/>
              <a:gd name="f2925" fmla="*/ f2352 1 f1646"/>
              <a:gd name="f2926" fmla="*/ f2353 1 f1647"/>
              <a:gd name="f2927" fmla="*/ f2354 1 f1646"/>
              <a:gd name="f2928" fmla="*/ f2355 1 f1647"/>
              <a:gd name="f2929" fmla="*/ f2356 1 f1646"/>
              <a:gd name="f2930" fmla="*/ f2357 1 f1647"/>
              <a:gd name="f2931" fmla="*/ f2358 1 f1646"/>
              <a:gd name="f2932" fmla="*/ f2359 1 f1647"/>
              <a:gd name="f2933" fmla="*/ f2360 1 f1646"/>
              <a:gd name="f2934" fmla="*/ f2361 1 f1647"/>
              <a:gd name="f2935" fmla="*/ f2362 1 f1646"/>
              <a:gd name="f2936" fmla="*/ f2363 1 f1647"/>
              <a:gd name="f2937" fmla="*/ f2364 1 f1646"/>
              <a:gd name="f2938" fmla="*/ f2365 1 f1647"/>
              <a:gd name="f2939" fmla="*/ f2366 1 f1646"/>
              <a:gd name="f2940" fmla="*/ f2367 1 f1647"/>
              <a:gd name="f2941" fmla="*/ f2368 1 f1646"/>
              <a:gd name="f2942" fmla="*/ f2369 1 f1647"/>
              <a:gd name="f2943" fmla="*/ f2370 1 f1646"/>
              <a:gd name="f2944" fmla="*/ f2371 1 f1647"/>
              <a:gd name="f2945" fmla="*/ f2372 1 f1646"/>
              <a:gd name="f2946" fmla="*/ f2373 1 f1647"/>
              <a:gd name="f2947" fmla="*/ f2374 1 f1646"/>
              <a:gd name="f2948" fmla="*/ f2375 1 f1647"/>
              <a:gd name="f2949" fmla="*/ f2376 1 f1646"/>
              <a:gd name="f2950" fmla="*/ f2377 1 f1647"/>
              <a:gd name="f2951" fmla="*/ f2378 1 f1646"/>
              <a:gd name="f2952" fmla="*/ f2379 1 f1647"/>
              <a:gd name="f2953" fmla="*/ f2380 1 f1646"/>
              <a:gd name="f2954" fmla="*/ f2381 1 f1647"/>
              <a:gd name="f2955" fmla="*/ f2382 1 f1646"/>
              <a:gd name="f2956" fmla="*/ f2383 1 f1647"/>
              <a:gd name="f2957" fmla="*/ f2384 1 f1646"/>
              <a:gd name="f2958" fmla="*/ f2385 1 f1647"/>
              <a:gd name="f2959" fmla="*/ f2386 1 f1646"/>
              <a:gd name="f2960" fmla="*/ f2387 1 f1646"/>
              <a:gd name="f2961" fmla="*/ f2388 1 f1647"/>
              <a:gd name="f2962" fmla="*/ f2389 1 f1646"/>
              <a:gd name="f2963" fmla="*/ f2390 1 f1646"/>
              <a:gd name="f2964" fmla="*/ f2391 1 f1647"/>
              <a:gd name="f2965" fmla="*/ f2392 1 f1646"/>
              <a:gd name="f2966" fmla="*/ f2393 1 f1647"/>
              <a:gd name="f2967" fmla="*/ f2394 1 f1646"/>
              <a:gd name="f2968" fmla="*/ f2395 1 f1647"/>
              <a:gd name="f2969" fmla="*/ f2396 1 f1646"/>
              <a:gd name="f2970" fmla="*/ f2397 1 f1647"/>
              <a:gd name="f2971" fmla="*/ f2398 1 f1646"/>
              <a:gd name="f2972" fmla="*/ f2399 1 f1647"/>
              <a:gd name="f2973" fmla="*/ f2400 1 f1646"/>
              <a:gd name="f2974" fmla="*/ f2401 1 f1647"/>
              <a:gd name="f2975" fmla="*/ f2402 1 f1646"/>
              <a:gd name="f2976" fmla="*/ f2403 1 f1647"/>
              <a:gd name="f2977" fmla="*/ f2404 1 f1646"/>
              <a:gd name="f2978" fmla="*/ f2405 1 f1647"/>
              <a:gd name="f2979" fmla="*/ f2406 1 f1646"/>
              <a:gd name="f2980" fmla="*/ f2407 1 f1647"/>
              <a:gd name="f2981" fmla="*/ f2408 1 f1646"/>
              <a:gd name="f2982" fmla="*/ f2409 1 f1647"/>
              <a:gd name="f2983" fmla="*/ f2410 1 f1646"/>
              <a:gd name="f2984" fmla="*/ f2411 1 f1647"/>
              <a:gd name="f2985" fmla="*/ f2412 1 f1646"/>
              <a:gd name="f2986" fmla="*/ f2413 1 f1647"/>
              <a:gd name="f2987" fmla="*/ f2414 1 f1646"/>
              <a:gd name="f2988" fmla="*/ f2415 1 f1647"/>
              <a:gd name="f2989" fmla="*/ f2416 1 f1646"/>
              <a:gd name="f2990" fmla="*/ f2417 1 f1647"/>
              <a:gd name="f2991" fmla="*/ f2418 1 f1646"/>
              <a:gd name="f2992" fmla="*/ f2419 1 f1647"/>
              <a:gd name="f2993" fmla="*/ f2420 1 f1646"/>
              <a:gd name="f2994" fmla="*/ f2421 1 f1647"/>
              <a:gd name="f2995" fmla="*/ f2422 1 f1646"/>
              <a:gd name="f2996" fmla="*/ f2423 1 f1647"/>
              <a:gd name="f2997" fmla="*/ f2424 1 f1646"/>
              <a:gd name="f2998" fmla="*/ f2425 1 f1647"/>
              <a:gd name="f2999" fmla="*/ f2426 1 f1646"/>
              <a:gd name="f3000" fmla="*/ f2427 1 f1647"/>
              <a:gd name="f3001" fmla="*/ f2428 1 f1646"/>
              <a:gd name="f3002" fmla="*/ f2429 1 f1647"/>
              <a:gd name="f3003" fmla="*/ f2430 1 f1646"/>
              <a:gd name="f3004" fmla="*/ f2431 1 f1647"/>
              <a:gd name="f3005" fmla="*/ f2432 1 f1646"/>
              <a:gd name="f3006" fmla="*/ f2433 1 f1647"/>
              <a:gd name="f3007" fmla="*/ f2434 1 f1646"/>
              <a:gd name="f3008" fmla="*/ f2435 1 f1647"/>
              <a:gd name="f3009" fmla="*/ f2436 1 f1646"/>
              <a:gd name="f3010" fmla="*/ f2437 1 f1647"/>
              <a:gd name="f3011" fmla="*/ f2438 1 f1646"/>
              <a:gd name="f3012" fmla="*/ f2439 1 f1647"/>
              <a:gd name="f3013" fmla="*/ f2440 1 f1646"/>
              <a:gd name="f3014" fmla="*/ f2441 1 f1647"/>
              <a:gd name="f3015" fmla="*/ f2442 1 f1646"/>
              <a:gd name="f3016" fmla="*/ f2443 1 f1647"/>
              <a:gd name="f3017" fmla="*/ f2444 1 f1646"/>
              <a:gd name="f3018" fmla="*/ f2445 1 f1647"/>
              <a:gd name="f3019" fmla="*/ f2446 1 f1646"/>
              <a:gd name="f3020" fmla="*/ f2447 1 f1647"/>
              <a:gd name="f3021" fmla="*/ f2448 1 f1646"/>
              <a:gd name="f3022" fmla="*/ f2449 1 f1647"/>
              <a:gd name="f3023" fmla="*/ f2450 1 f1646"/>
              <a:gd name="f3024" fmla="*/ f2451 1 f1647"/>
              <a:gd name="f3025" fmla="*/ f2452 1 f1646"/>
              <a:gd name="f3026" fmla="*/ f2453 1 f1647"/>
              <a:gd name="f3027" fmla="*/ f2454 1 f1646"/>
              <a:gd name="f3028" fmla="*/ f2455 1 f1647"/>
              <a:gd name="f3029" fmla="*/ f2456 1 f1646"/>
              <a:gd name="f3030" fmla="*/ f2457 1 f1647"/>
              <a:gd name="f3031" fmla="*/ f2458 1 f1646"/>
              <a:gd name="f3032" fmla="*/ f2459 1 f1647"/>
              <a:gd name="f3033" fmla="*/ f2460 1 f1646"/>
              <a:gd name="f3034" fmla="*/ f2461 1 f1647"/>
              <a:gd name="f3035" fmla="*/ f2462 1 f1646"/>
              <a:gd name="f3036" fmla="*/ f2463 1 f1647"/>
              <a:gd name="f3037" fmla="*/ f2464 1 f1646"/>
              <a:gd name="f3038" fmla="*/ f2465 1 f1647"/>
              <a:gd name="f3039" fmla="*/ f2466 1 f1646"/>
              <a:gd name="f3040" fmla="*/ f2467 1 f1647"/>
              <a:gd name="f3041" fmla="*/ f2468 1 f1646"/>
              <a:gd name="f3042" fmla="*/ f2469 1 f1647"/>
              <a:gd name="f3043" fmla="*/ f2470 1 f1646"/>
              <a:gd name="f3044" fmla="*/ f2471 1 f1647"/>
              <a:gd name="f3045" fmla="*/ f2472 1 f1646"/>
              <a:gd name="f3046" fmla="*/ f2473 1 f1647"/>
              <a:gd name="f3047" fmla="*/ f2474 1 f1646"/>
              <a:gd name="f3048" fmla="*/ f2475 1 f1647"/>
              <a:gd name="f3049" fmla="*/ f2476 1 f1646"/>
              <a:gd name="f3050" fmla="*/ f2477 1 f1647"/>
              <a:gd name="f3051" fmla="*/ f2478 1 f1646"/>
              <a:gd name="f3052" fmla="*/ f2479 1 f1647"/>
              <a:gd name="f3053" fmla="*/ f2480 1 f1646"/>
              <a:gd name="f3054" fmla="*/ f2481 1 f1647"/>
              <a:gd name="f3055" fmla="*/ f2482 1 f1646"/>
              <a:gd name="f3056" fmla="*/ f2483 1 f1647"/>
              <a:gd name="f3057" fmla="*/ f2484 1 f1646"/>
              <a:gd name="f3058" fmla="*/ f2485 1 f1647"/>
              <a:gd name="f3059" fmla="*/ f2486 1 f1646"/>
              <a:gd name="f3060" fmla="*/ f2487 1 f1647"/>
              <a:gd name="f3061" fmla="*/ f2488 1 f1647"/>
              <a:gd name="f3062" fmla="*/ f2489 1 f1646"/>
              <a:gd name="f3063" fmla="*/ f2490 1 f1647"/>
              <a:gd name="f3064" fmla="*/ f2491 1 f1646"/>
              <a:gd name="f3065" fmla="*/ f2492 1 f1647"/>
              <a:gd name="f3066" fmla="*/ f2493 1 f1646"/>
              <a:gd name="f3067" fmla="*/ f2494 1 f1647"/>
              <a:gd name="f3068" fmla="*/ f2495 1 f1646"/>
              <a:gd name="f3069" fmla="*/ f2496 1 f1647"/>
              <a:gd name="f3070" fmla="*/ f2497 1 f1646"/>
              <a:gd name="f3071" fmla="*/ f2498 1 f1647"/>
              <a:gd name="f3072" fmla="*/ f2499 1 f1646"/>
              <a:gd name="f3073" fmla="*/ f2500 1 f1647"/>
              <a:gd name="f3074" fmla="*/ f2501 1 f1646"/>
              <a:gd name="f3075" fmla="*/ f2502 1 f1647"/>
              <a:gd name="f3076" fmla="*/ f2503 1 f1646"/>
              <a:gd name="f3077" fmla="*/ f2504 1 f1647"/>
              <a:gd name="f3078" fmla="*/ f2505 1 f1646"/>
              <a:gd name="f3079" fmla="*/ f2506 1 f1647"/>
              <a:gd name="f3080" fmla="*/ f2507 1 f1646"/>
              <a:gd name="f3081" fmla="*/ f2508 1 f1647"/>
              <a:gd name="f3082" fmla="*/ f2509 1 f1646"/>
              <a:gd name="f3083" fmla="*/ f2510 1 f1647"/>
              <a:gd name="f3084" fmla="*/ f2511 1 f1646"/>
              <a:gd name="f3085" fmla="*/ f2512 1 f1647"/>
              <a:gd name="f3086" fmla="*/ f2513 1 f1646"/>
              <a:gd name="f3087" fmla="*/ f2514 1 f1647"/>
              <a:gd name="f3088" fmla="*/ f2515 1 f1646"/>
              <a:gd name="f3089" fmla="*/ f2516 1 f1647"/>
              <a:gd name="f3090" fmla="*/ f2517 1 f1646"/>
              <a:gd name="f3091" fmla="*/ f2518 1 f1647"/>
              <a:gd name="f3092" fmla="*/ f2519 1 f1646"/>
              <a:gd name="f3093" fmla="*/ f2520 1 f1647"/>
              <a:gd name="f3094" fmla="*/ f2521 1 f1646"/>
              <a:gd name="f3095" fmla="*/ f2522 1 f1647"/>
              <a:gd name="f3096" fmla="*/ f2523 1 f1646"/>
              <a:gd name="f3097" fmla="*/ f2524 1 f1647"/>
              <a:gd name="f3098" fmla="*/ f2525 1 f1646"/>
              <a:gd name="f3099" fmla="*/ f2526 1 f1647"/>
              <a:gd name="f3100" fmla="*/ f2527 1 f1646"/>
              <a:gd name="f3101" fmla="*/ f2528 1 f1647"/>
              <a:gd name="f3102" fmla="*/ f2529 1 f1646"/>
              <a:gd name="f3103" fmla="*/ f2530 1 f1647"/>
              <a:gd name="f3104" fmla="*/ f2531 1 f1646"/>
              <a:gd name="f3105" fmla="*/ f2532 1 f1647"/>
              <a:gd name="f3106" fmla="*/ f2533 1 f1646"/>
              <a:gd name="f3107" fmla="*/ f2534 1 f1647"/>
              <a:gd name="f3108" fmla="*/ f2535 1 f1646"/>
              <a:gd name="f3109" fmla="*/ f2536 1 f1647"/>
              <a:gd name="f3110" fmla="*/ f2537 1 f1646"/>
              <a:gd name="f3111" fmla="*/ f2538 1 f1647"/>
              <a:gd name="f3112" fmla="*/ f2539 1 f1646"/>
              <a:gd name="f3113" fmla="*/ f2540 1 f1647"/>
              <a:gd name="f3114" fmla="*/ f2541 1 f1646"/>
              <a:gd name="f3115" fmla="*/ f2542 1 f1647"/>
              <a:gd name="f3116" fmla="*/ f2543 1 f1646"/>
              <a:gd name="f3117" fmla="*/ f2544 1 f1647"/>
              <a:gd name="f3118" fmla="*/ f2545 1 f1646"/>
              <a:gd name="f3119" fmla="*/ f2546 1 f1647"/>
              <a:gd name="f3120" fmla="*/ f2547 1 f1646"/>
              <a:gd name="f3121" fmla="*/ f2548 1 f1647"/>
              <a:gd name="f3122" fmla="*/ f2549 1 f1646"/>
              <a:gd name="f3123" fmla="*/ f2550 1 f1647"/>
              <a:gd name="f3124" fmla="*/ f2551 1 f1646"/>
              <a:gd name="f3125" fmla="*/ f2552 1 f1647"/>
              <a:gd name="f3126" fmla="*/ f2553 1 f1646"/>
              <a:gd name="f3127" fmla="*/ f2554 1 f1647"/>
              <a:gd name="f3128" fmla="*/ f2555 1 f1646"/>
              <a:gd name="f3129" fmla="*/ f2556 1 f1647"/>
              <a:gd name="f3130" fmla="*/ f2557 1 f1646"/>
              <a:gd name="f3131" fmla="*/ f2558 1 f1647"/>
              <a:gd name="f3132" fmla="*/ f2559 1 f1646"/>
              <a:gd name="f3133" fmla="*/ f2560 1 f1647"/>
              <a:gd name="f3134" fmla="*/ f2561 1 f1646"/>
              <a:gd name="f3135" fmla="*/ f2562 1 f1647"/>
              <a:gd name="f3136" fmla="*/ f2563 1 f1646"/>
              <a:gd name="f3137" fmla="*/ f2564 1 f1647"/>
              <a:gd name="f3138" fmla="*/ f2565 1 f1646"/>
              <a:gd name="f3139" fmla="*/ f2566 1 f1647"/>
              <a:gd name="f3140" fmla="*/ f2567 1 f1646"/>
              <a:gd name="f3141" fmla="*/ f2568 1 f1647"/>
              <a:gd name="f3142" fmla="*/ f2569 1 f1646"/>
              <a:gd name="f3143" fmla="*/ f2570 1 f1647"/>
              <a:gd name="f3144" fmla="*/ f2571 1 f1646"/>
              <a:gd name="f3145" fmla="*/ f2572 1 f1647"/>
              <a:gd name="f3146" fmla="*/ f2573 1 f1646"/>
              <a:gd name="f3147" fmla="*/ f2574 1 f1647"/>
              <a:gd name="f3148" fmla="*/ f2575 1 f1646"/>
              <a:gd name="f3149" fmla="*/ f2576 1 f1647"/>
              <a:gd name="f3150" fmla="*/ f2577 1 f1646"/>
              <a:gd name="f3151" fmla="*/ f2578 1 f1647"/>
              <a:gd name="f3152" fmla="*/ f2579 1 f1646"/>
              <a:gd name="f3153" fmla="*/ f2580 1 f1647"/>
              <a:gd name="f3154" fmla="*/ f2581 1 f1647"/>
              <a:gd name="f3155" fmla="*/ f2582 1 f1646"/>
              <a:gd name="f3156" fmla="*/ f2583 1 f1647"/>
              <a:gd name="f3157" fmla="*/ f2584 1 f1646"/>
              <a:gd name="f3158" fmla="*/ f2585 1 f1647"/>
              <a:gd name="f3159" fmla="*/ f2586 1 f1646"/>
              <a:gd name="f3160" fmla="*/ f2587 1 f1646"/>
              <a:gd name="f3161" fmla="*/ f2588 1 f1647"/>
              <a:gd name="f3162" fmla="*/ f2589 1 f1646"/>
              <a:gd name="f3163" fmla="*/ f2590 1 f1647"/>
              <a:gd name="f3164" fmla="*/ f2591 1 f1646"/>
              <a:gd name="f3165" fmla="*/ f2592 1 f1647"/>
              <a:gd name="f3166" fmla="*/ f2593 1 f1646"/>
              <a:gd name="f3167" fmla="*/ f2594 1 f1647"/>
              <a:gd name="f3168" fmla="*/ f2595 1 f1646"/>
              <a:gd name="f3169" fmla="*/ f2596 1 f1647"/>
              <a:gd name="f3170" fmla="*/ f2597 1 f1646"/>
              <a:gd name="f3171" fmla="*/ f2598 1 f1647"/>
              <a:gd name="f3172" fmla="*/ f2599 1 f1646"/>
              <a:gd name="f3173" fmla="*/ f2600 1 f1647"/>
              <a:gd name="f3174" fmla="*/ f2601 1 f1646"/>
              <a:gd name="f3175" fmla="*/ f2602 1 f1647"/>
              <a:gd name="f3176" fmla="*/ f2603 1 f1646"/>
              <a:gd name="f3177" fmla="*/ f2604 1 f1647"/>
              <a:gd name="f3178" fmla="*/ f2605 1 f1646"/>
              <a:gd name="f3179" fmla="*/ f2606 1 f1647"/>
              <a:gd name="f3180" fmla="*/ f2607 1 f1646"/>
              <a:gd name="f3181" fmla="*/ f2608 1 f1647"/>
              <a:gd name="f3182" fmla="*/ f2609 1 f1646"/>
              <a:gd name="f3183" fmla="*/ f2610 1 f1647"/>
              <a:gd name="f3184" fmla="*/ f2611 1 f1646"/>
              <a:gd name="f3185" fmla="*/ f2612 1 f1647"/>
              <a:gd name="f3186" fmla="*/ f2613 1 f1646"/>
              <a:gd name="f3187" fmla="*/ f2614 1 f1647"/>
              <a:gd name="f3188" fmla="*/ f2615 1 f1646"/>
              <a:gd name="f3189" fmla="*/ f2616 1 f1647"/>
              <a:gd name="f3190" fmla="*/ f2617 1 f1646"/>
              <a:gd name="f3191" fmla="*/ f2618 1 f1647"/>
              <a:gd name="f3192" fmla="*/ f2619 1 f1646"/>
              <a:gd name="f3193" fmla="*/ f2620 1 f1647"/>
              <a:gd name="f3194" fmla="*/ f2621 1 f1646"/>
              <a:gd name="f3195" fmla="*/ f2622 1 f1647"/>
              <a:gd name="f3196" fmla="*/ f2623 1 f1646"/>
              <a:gd name="f3197" fmla="*/ f2624 1 f1647"/>
              <a:gd name="f3198" fmla="*/ f2625 1 f1646"/>
              <a:gd name="f3199" fmla="*/ f2626 1 f1647"/>
              <a:gd name="f3200" fmla="*/ f2627 1 f1646"/>
              <a:gd name="f3201" fmla="*/ f2628 1 f1647"/>
              <a:gd name="f3202" fmla="*/ f2629 1 f1646"/>
              <a:gd name="f3203" fmla="*/ f2630 1 f1647"/>
              <a:gd name="f3204" fmla="*/ f2631 1 f1646"/>
              <a:gd name="f3205" fmla="*/ f2632 1 f1647"/>
              <a:gd name="f3206" fmla="*/ f2633 1 f1646"/>
              <a:gd name="f3207" fmla="*/ f2634 1 f1647"/>
              <a:gd name="f3208" fmla="*/ f2635 1 f1646"/>
              <a:gd name="f3209" fmla="*/ f2636 1 f1647"/>
              <a:gd name="f3210" fmla="*/ f2637 1 f1646"/>
              <a:gd name="f3211" fmla="*/ f2638 1 f1647"/>
              <a:gd name="f3212" fmla="*/ f2639 1 f1646"/>
              <a:gd name="f3213" fmla="*/ f2640 1 f1647"/>
              <a:gd name="f3214" fmla="*/ f2641 1 f1646"/>
              <a:gd name="f3215" fmla="*/ f2642 1 f1647"/>
              <a:gd name="f3216" fmla="*/ f2643 1 f1646"/>
              <a:gd name="f3217" fmla="*/ f2644 1 f1647"/>
              <a:gd name="f3218" fmla="*/ f2645 1 f1646"/>
              <a:gd name="f3219" fmla="*/ f2646 1 f1647"/>
              <a:gd name="f3220" fmla="*/ f2647 1 f1646"/>
              <a:gd name="f3221" fmla="*/ f2648 1 f1647"/>
              <a:gd name="f3222" fmla="*/ f2649 1 f1646"/>
              <a:gd name="f3223" fmla="*/ f2650 1 f1647"/>
              <a:gd name="f3224" fmla="*/ f2651 1 f1646"/>
              <a:gd name="f3225" fmla="*/ f2652 1 f1647"/>
              <a:gd name="f3226" fmla="*/ f2653 1 f1646"/>
              <a:gd name="f3227" fmla="*/ f2654 1 f1646"/>
              <a:gd name="f3228" fmla="*/ f2655 1 f1647"/>
              <a:gd name="f3229" fmla="*/ f2656 1 f1646"/>
              <a:gd name="f3230" fmla="*/ f2657 1 f1647"/>
              <a:gd name="f3231" fmla="*/ f2658 1 f1646"/>
              <a:gd name="f3232" fmla="*/ f2659 1 f1647"/>
              <a:gd name="f3233" fmla="*/ f2660 1 f1646"/>
              <a:gd name="f3234" fmla="*/ f2661 1 f1647"/>
              <a:gd name="f3235" fmla="*/ f2662 1 f1646"/>
              <a:gd name="f3236" fmla="*/ f2663 1 f1647"/>
              <a:gd name="f3237" fmla="*/ f2664 1 f1646"/>
              <a:gd name="f3238" fmla="*/ f2665 1 f1646"/>
              <a:gd name="f3239" fmla="*/ f2666 1 f1647"/>
              <a:gd name="f3240" fmla="*/ f2667 1 f1646"/>
              <a:gd name="f3241" fmla="*/ f2668 1 f1647"/>
              <a:gd name="f3242" fmla="*/ f2669 1 f1646"/>
              <a:gd name="f3243" fmla="*/ f2670 1 f1647"/>
              <a:gd name="f3244" fmla="*/ f2671 1 f1646"/>
              <a:gd name="f3245" fmla="*/ f2672 1 f1647"/>
              <a:gd name="f3246" fmla="*/ f2673 1 f1646"/>
              <a:gd name="f3247" fmla="*/ f2674 1 f1647"/>
              <a:gd name="f3248" fmla="*/ f2675 1 f1646"/>
              <a:gd name="f3249" fmla="*/ f2676 1 f1647"/>
              <a:gd name="f3250" fmla="*/ f2677 1 f1646"/>
              <a:gd name="f3251" fmla="*/ f2678 1 f1647"/>
              <a:gd name="f3252" fmla="*/ f2679 1 f1646"/>
              <a:gd name="f3253" fmla="*/ f2680 1 f1647"/>
              <a:gd name="f3254" fmla="*/ f2681 1 f1646"/>
              <a:gd name="f3255" fmla="*/ f2682 1 f1647"/>
              <a:gd name="f3256" fmla="*/ f2683 1 f1646"/>
              <a:gd name="f3257" fmla="*/ f2684 1 f1647"/>
              <a:gd name="f3258" fmla="*/ f2685 1 f1646"/>
              <a:gd name="f3259" fmla="*/ f2686 1 f1647"/>
              <a:gd name="f3260" fmla="*/ f2687 1 f1646"/>
              <a:gd name="f3261" fmla="*/ f2688 1 f1647"/>
              <a:gd name="f3262" fmla="*/ f2689 1 f1646"/>
              <a:gd name="f3263" fmla="*/ f2690 1 f1647"/>
              <a:gd name="f3264" fmla="*/ f2691 1 f1646"/>
              <a:gd name="f3265" fmla="*/ f2692 1 f1647"/>
              <a:gd name="f3266" fmla="*/ f2693 1 f1646"/>
              <a:gd name="f3267" fmla="*/ f2694 1 f1647"/>
              <a:gd name="f3268" fmla="*/ f2695 1 f1646"/>
              <a:gd name="f3269" fmla="*/ f2696 1 f1647"/>
              <a:gd name="f3270" fmla="*/ f2697 1 f1646"/>
              <a:gd name="f3271" fmla="*/ f2698 1 f1647"/>
              <a:gd name="f3272" fmla="*/ f2699 1 f1646"/>
              <a:gd name="f3273" fmla="*/ f2700 1 f1647"/>
              <a:gd name="f3274" fmla="*/ f2701 1 f1646"/>
              <a:gd name="f3275" fmla="*/ f2702 1 f1647"/>
              <a:gd name="f3276" fmla="*/ f2703 1 f1646"/>
              <a:gd name="f3277" fmla="*/ f2704 1 f1647"/>
              <a:gd name="f3278" fmla="*/ f2705 1 f1646"/>
              <a:gd name="f3279" fmla="*/ f2706 1 f1647"/>
              <a:gd name="f3280" fmla="*/ f2707 1 f1646"/>
              <a:gd name="f3281" fmla="*/ f2708 1 f1647"/>
              <a:gd name="f3282" fmla="*/ f2709 1 f1646"/>
              <a:gd name="f3283" fmla="*/ f2710 1 f1647"/>
              <a:gd name="f3284" fmla="*/ f2711 1 f1646"/>
              <a:gd name="f3285" fmla="*/ f2712 1 f1647"/>
              <a:gd name="f3286" fmla="*/ f2713 1 f1646"/>
              <a:gd name="f3287" fmla="*/ f2714 1 f1647"/>
              <a:gd name="f3288" fmla="*/ f2715 1 f1646"/>
              <a:gd name="f3289" fmla="*/ f2716 1 f1647"/>
              <a:gd name="f3290" fmla="*/ f2717 1 f1646"/>
              <a:gd name="f3291" fmla="*/ f2718 1 f1647"/>
              <a:gd name="f3292" fmla="*/ f2719 1 f1646"/>
              <a:gd name="f3293" fmla="*/ f2720 1 f1647"/>
              <a:gd name="f3294" fmla="*/ f2721 1 f1646"/>
              <a:gd name="f3295" fmla="*/ f2722 1 f1647"/>
              <a:gd name="f3296" fmla="*/ f2723 1 f1646"/>
              <a:gd name="f3297" fmla="*/ f2724 1 f1647"/>
              <a:gd name="f3298" fmla="*/ f2725 1 f1646"/>
              <a:gd name="f3299" fmla="*/ f2726 1 f1647"/>
              <a:gd name="f3300" fmla="*/ f2727 1 f1646"/>
              <a:gd name="f3301" fmla="*/ f2728 1 f1647"/>
              <a:gd name="f3302" fmla="*/ f2729 1 f1646"/>
              <a:gd name="f3303" fmla="*/ f2730 1 f1647"/>
              <a:gd name="f3304" fmla="*/ f2731 1 f1646"/>
              <a:gd name="f3305" fmla="*/ f2732 1 f1647"/>
              <a:gd name="f3306" fmla="*/ f2733 1 f1646"/>
              <a:gd name="f3307" fmla="*/ f2734 1 f1647"/>
              <a:gd name="f3308" fmla="*/ f2735 1 f1646"/>
              <a:gd name="f3309" fmla="*/ f2736 1 f1647"/>
              <a:gd name="f3310" fmla="*/ f2737 1 f1646"/>
              <a:gd name="f3311" fmla="*/ f2738 1 f1647"/>
              <a:gd name="f3312" fmla="*/ f2739 1 f1646"/>
              <a:gd name="f3313" fmla="*/ f2740 1 f1647"/>
              <a:gd name="f3314" fmla="*/ f2741 1 f1646"/>
              <a:gd name="f3315" fmla="*/ f2742 1 f1647"/>
              <a:gd name="f3316" fmla="*/ f2743 1 f1646"/>
              <a:gd name="f3317" fmla="*/ f2744 1 f1647"/>
              <a:gd name="f3318" fmla="*/ f2745 1 f1646"/>
              <a:gd name="f3319" fmla="*/ f2746 1 f1647"/>
              <a:gd name="f3320" fmla="*/ f2747 1 f1646"/>
              <a:gd name="f3321" fmla="*/ f2748 1 f1647"/>
              <a:gd name="f3322" fmla="*/ f2749 1 f1646"/>
              <a:gd name="f3323" fmla="*/ f2750 1 f1647"/>
              <a:gd name="f3324" fmla="*/ f2751 1 f1646"/>
              <a:gd name="f3325" fmla="*/ f2752 1 f1647"/>
              <a:gd name="f3326" fmla="*/ f2753 1 f1646"/>
              <a:gd name="f3327" fmla="*/ f2754 1 f1647"/>
              <a:gd name="f3328" fmla="*/ f2755 1 f1646"/>
              <a:gd name="f3329" fmla="*/ f2756 1 f1647"/>
              <a:gd name="f3330" fmla="*/ f2757 1 f1646"/>
              <a:gd name="f3331" fmla="*/ f2758 1 f1647"/>
              <a:gd name="f3332" fmla="*/ f2759 1 f1646"/>
              <a:gd name="f3333" fmla="*/ f2760 1 f1647"/>
              <a:gd name="f3334" fmla="*/ f2761 1 f1646"/>
              <a:gd name="f3335" fmla="*/ f2762 1 f1647"/>
              <a:gd name="f3336" fmla="*/ f2763 1 f1646"/>
              <a:gd name="f3337" fmla="*/ f2764 1 f1647"/>
              <a:gd name="f3338" fmla="*/ f2765 1 f1646"/>
              <a:gd name="f3339" fmla="*/ f2766 1 f1647"/>
              <a:gd name="f3340" fmla="*/ f2767 1 f1646"/>
              <a:gd name="f3341" fmla="*/ f2768 1 f1647"/>
              <a:gd name="f3342" fmla="*/ f2769 1 f1646"/>
              <a:gd name="f3343" fmla="*/ f2770 1 f1647"/>
              <a:gd name="f3344" fmla="*/ f2771 1 f1646"/>
              <a:gd name="f3345" fmla="*/ f2772 1 f1647"/>
              <a:gd name="f3346" fmla="*/ f2773 1 f1646"/>
              <a:gd name="f3347" fmla="*/ f2774 1 f1647"/>
              <a:gd name="f3348" fmla="*/ f2775 1 f1646"/>
              <a:gd name="f3349" fmla="*/ f2776 1 f1647"/>
              <a:gd name="f3350" fmla="*/ f2777 1 f1646"/>
              <a:gd name="f3351" fmla="*/ f2778 1 f1647"/>
              <a:gd name="f3352" fmla="*/ f2779 1 f1646"/>
              <a:gd name="f3353" fmla="*/ f2780 1 f1647"/>
              <a:gd name="f3354" fmla="*/ f2781 1 f1646"/>
              <a:gd name="f3355" fmla="*/ f2782 1 f1647"/>
              <a:gd name="f3356" fmla="*/ f2783 1 f1646"/>
              <a:gd name="f3357" fmla="*/ f2784 1 f1647"/>
              <a:gd name="f3358" fmla="*/ f2785 f1641 1"/>
              <a:gd name="f3359" fmla="*/ f2786 f1641 1"/>
              <a:gd name="f3360" fmla="*/ f2788 f1642 1"/>
              <a:gd name="f3361" fmla="*/ f2787 f1642 1"/>
              <a:gd name="f3362" fmla="*/ f2790 f1641 1"/>
              <a:gd name="f3363" fmla="*/ f2791 f1642 1"/>
              <a:gd name="f3364" fmla="*/ f2792 f1642 1"/>
              <a:gd name="f3365" fmla="*/ f2793 f1641 1"/>
              <a:gd name="f3366" fmla="*/ f2794 f1642 1"/>
              <a:gd name="f3367" fmla="*/ f2795 f1641 1"/>
              <a:gd name="f3368" fmla="*/ f2796 f1642 1"/>
              <a:gd name="f3369" fmla="*/ f2797 f1641 1"/>
              <a:gd name="f3370" fmla="*/ f2798 f1642 1"/>
              <a:gd name="f3371" fmla="*/ f2799 f1641 1"/>
              <a:gd name="f3372" fmla="*/ f2800 f1642 1"/>
              <a:gd name="f3373" fmla="*/ f2801 f1641 1"/>
              <a:gd name="f3374" fmla="*/ f2802 f1642 1"/>
              <a:gd name="f3375" fmla="*/ f2803 f1641 1"/>
              <a:gd name="f3376" fmla="*/ f2804 f1642 1"/>
              <a:gd name="f3377" fmla="*/ f2805 f1641 1"/>
              <a:gd name="f3378" fmla="*/ f2806 f1642 1"/>
              <a:gd name="f3379" fmla="*/ f2807 f1641 1"/>
              <a:gd name="f3380" fmla="*/ f2808 f1642 1"/>
              <a:gd name="f3381" fmla="*/ f2809 f1641 1"/>
              <a:gd name="f3382" fmla="*/ f2810 f1642 1"/>
              <a:gd name="f3383" fmla="*/ f2811 f1641 1"/>
              <a:gd name="f3384" fmla="*/ f2812 f1642 1"/>
              <a:gd name="f3385" fmla="*/ f2813 f1641 1"/>
              <a:gd name="f3386" fmla="*/ f2814 f1642 1"/>
              <a:gd name="f3387" fmla="*/ f2815 f1641 1"/>
              <a:gd name="f3388" fmla="*/ f2816 f1642 1"/>
              <a:gd name="f3389" fmla="*/ f2817 f1641 1"/>
              <a:gd name="f3390" fmla="*/ f2818 f1642 1"/>
              <a:gd name="f3391" fmla="*/ f2819 f1641 1"/>
              <a:gd name="f3392" fmla="*/ f2820 f1642 1"/>
              <a:gd name="f3393" fmla="*/ f2821 f1641 1"/>
              <a:gd name="f3394" fmla="*/ f2822 f1642 1"/>
              <a:gd name="f3395" fmla="*/ f2823 f1641 1"/>
              <a:gd name="f3396" fmla="*/ f2824 f1642 1"/>
              <a:gd name="f3397" fmla="*/ f2825 f1641 1"/>
              <a:gd name="f3398" fmla="*/ f2826 f1642 1"/>
              <a:gd name="f3399" fmla="*/ f2827 f1641 1"/>
              <a:gd name="f3400" fmla="*/ f2828 f1642 1"/>
              <a:gd name="f3401" fmla="*/ f2829 f1641 1"/>
              <a:gd name="f3402" fmla="*/ f2830 f1642 1"/>
              <a:gd name="f3403" fmla="*/ f2831 f1641 1"/>
              <a:gd name="f3404" fmla="*/ f2832 f1642 1"/>
              <a:gd name="f3405" fmla="*/ f2833 f1641 1"/>
              <a:gd name="f3406" fmla="*/ f2834 f1642 1"/>
              <a:gd name="f3407" fmla="*/ f2835 f1641 1"/>
              <a:gd name="f3408" fmla="*/ f2836 f1642 1"/>
              <a:gd name="f3409" fmla="*/ f2837 f1641 1"/>
              <a:gd name="f3410" fmla="*/ f2838 f1642 1"/>
              <a:gd name="f3411" fmla="*/ f2839 f1641 1"/>
              <a:gd name="f3412" fmla="*/ f2840 f1642 1"/>
              <a:gd name="f3413" fmla="*/ f2841 f1641 1"/>
              <a:gd name="f3414" fmla="*/ f2842 f1642 1"/>
              <a:gd name="f3415" fmla="*/ f2843 f1641 1"/>
              <a:gd name="f3416" fmla="*/ f2844 f1642 1"/>
              <a:gd name="f3417" fmla="*/ f2845 f1641 1"/>
              <a:gd name="f3418" fmla="*/ f2846 f1642 1"/>
              <a:gd name="f3419" fmla="*/ f2847 f1641 1"/>
              <a:gd name="f3420" fmla="*/ f2848 f1642 1"/>
              <a:gd name="f3421" fmla="*/ f2849 f1641 1"/>
              <a:gd name="f3422" fmla="*/ f2850 f1642 1"/>
              <a:gd name="f3423" fmla="*/ f2851 f1641 1"/>
              <a:gd name="f3424" fmla="*/ f2852 f1642 1"/>
              <a:gd name="f3425" fmla="*/ f2853 f1641 1"/>
              <a:gd name="f3426" fmla="*/ f2854 f1642 1"/>
              <a:gd name="f3427" fmla="*/ f2855 f1641 1"/>
              <a:gd name="f3428" fmla="*/ f2856 f1642 1"/>
              <a:gd name="f3429" fmla="*/ f2857 f1641 1"/>
              <a:gd name="f3430" fmla="*/ f2858 f1642 1"/>
              <a:gd name="f3431" fmla="*/ f2859 f1641 1"/>
              <a:gd name="f3432" fmla="*/ f2860 f1642 1"/>
              <a:gd name="f3433" fmla="*/ f2861 f1641 1"/>
              <a:gd name="f3434" fmla="*/ f2862 f1642 1"/>
              <a:gd name="f3435" fmla="*/ f2863 f1641 1"/>
              <a:gd name="f3436" fmla="*/ f2864 f1642 1"/>
              <a:gd name="f3437" fmla="*/ f2865 f1641 1"/>
              <a:gd name="f3438" fmla="*/ f2866 f1642 1"/>
              <a:gd name="f3439" fmla="*/ f2867 f1641 1"/>
              <a:gd name="f3440" fmla="*/ f2868 f1642 1"/>
              <a:gd name="f3441" fmla="*/ f2869 f1641 1"/>
              <a:gd name="f3442" fmla="*/ f2870 f1642 1"/>
              <a:gd name="f3443" fmla="*/ f2871 f1641 1"/>
              <a:gd name="f3444" fmla="*/ f2872 f1642 1"/>
              <a:gd name="f3445" fmla="*/ f2873 f1641 1"/>
              <a:gd name="f3446" fmla="*/ f2874 f1642 1"/>
              <a:gd name="f3447" fmla="*/ f2875 f1641 1"/>
              <a:gd name="f3448" fmla="*/ f2876 f1642 1"/>
              <a:gd name="f3449" fmla="*/ f2877 f1641 1"/>
              <a:gd name="f3450" fmla="*/ f2878 f1642 1"/>
              <a:gd name="f3451" fmla="*/ f2879 f1641 1"/>
              <a:gd name="f3452" fmla="*/ f2880 f1642 1"/>
              <a:gd name="f3453" fmla="*/ f2881 f1641 1"/>
              <a:gd name="f3454" fmla="*/ f2882 f1642 1"/>
              <a:gd name="f3455" fmla="*/ f2883 f1641 1"/>
              <a:gd name="f3456" fmla="*/ f2884 f1642 1"/>
              <a:gd name="f3457" fmla="*/ f2885 f1641 1"/>
              <a:gd name="f3458" fmla="*/ f2886 f1642 1"/>
              <a:gd name="f3459" fmla="*/ f2887 f1641 1"/>
              <a:gd name="f3460" fmla="*/ f2888 f1642 1"/>
              <a:gd name="f3461" fmla="*/ f2889 f1641 1"/>
              <a:gd name="f3462" fmla="*/ f2890 f1642 1"/>
              <a:gd name="f3463" fmla="*/ f2891 f1641 1"/>
              <a:gd name="f3464" fmla="*/ f2892 f1642 1"/>
              <a:gd name="f3465" fmla="*/ f2893 f1641 1"/>
              <a:gd name="f3466" fmla="*/ f2894 f1642 1"/>
              <a:gd name="f3467" fmla="*/ f2895 f1641 1"/>
              <a:gd name="f3468" fmla="*/ f2896 f1642 1"/>
              <a:gd name="f3469" fmla="*/ f2897 f1641 1"/>
              <a:gd name="f3470" fmla="*/ f2898 f1642 1"/>
              <a:gd name="f3471" fmla="*/ f2899 f1641 1"/>
              <a:gd name="f3472" fmla="*/ f2900 f1642 1"/>
              <a:gd name="f3473" fmla="*/ f2901 f1641 1"/>
              <a:gd name="f3474" fmla="*/ f2902 f1642 1"/>
              <a:gd name="f3475" fmla="*/ f2903 f1641 1"/>
              <a:gd name="f3476" fmla="*/ f2904 f1642 1"/>
              <a:gd name="f3477" fmla="*/ f2905 f1641 1"/>
              <a:gd name="f3478" fmla="*/ f2906 f1642 1"/>
              <a:gd name="f3479" fmla="*/ f2907 f1641 1"/>
              <a:gd name="f3480" fmla="*/ f2908 f1642 1"/>
              <a:gd name="f3481" fmla="*/ f2909 f1641 1"/>
              <a:gd name="f3482" fmla="*/ f2910 f1642 1"/>
              <a:gd name="f3483" fmla="*/ f2911 f1641 1"/>
              <a:gd name="f3484" fmla="*/ f2912 f1642 1"/>
              <a:gd name="f3485" fmla="*/ f2913 f1641 1"/>
              <a:gd name="f3486" fmla="*/ f2914 f1642 1"/>
              <a:gd name="f3487" fmla="*/ f2915 f1641 1"/>
              <a:gd name="f3488" fmla="*/ f2916 f1642 1"/>
              <a:gd name="f3489" fmla="*/ f2917 f1641 1"/>
              <a:gd name="f3490" fmla="*/ f2918 f1642 1"/>
              <a:gd name="f3491" fmla="*/ f2919 f1641 1"/>
              <a:gd name="f3492" fmla="*/ f2920 f1642 1"/>
              <a:gd name="f3493" fmla="*/ f2921 f1641 1"/>
              <a:gd name="f3494" fmla="*/ f2922 f1642 1"/>
              <a:gd name="f3495" fmla="*/ f2923 f1641 1"/>
              <a:gd name="f3496" fmla="*/ f2924 f1642 1"/>
              <a:gd name="f3497" fmla="*/ f2925 f1641 1"/>
              <a:gd name="f3498" fmla="*/ f2926 f1642 1"/>
              <a:gd name="f3499" fmla="*/ f2927 f1641 1"/>
              <a:gd name="f3500" fmla="*/ f2928 f1642 1"/>
              <a:gd name="f3501" fmla="*/ f2929 f1641 1"/>
              <a:gd name="f3502" fmla="*/ f2930 f1642 1"/>
              <a:gd name="f3503" fmla="*/ f2931 f1641 1"/>
              <a:gd name="f3504" fmla="*/ f2932 f1642 1"/>
              <a:gd name="f3505" fmla="*/ f2933 f1641 1"/>
              <a:gd name="f3506" fmla="*/ f2934 f1642 1"/>
              <a:gd name="f3507" fmla="*/ f2935 f1641 1"/>
              <a:gd name="f3508" fmla="*/ f2936 f1642 1"/>
              <a:gd name="f3509" fmla="*/ f2937 f1641 1"/>
              <a:gd name="f3510" fmla="*/ f2938 f1642 1"/>
              <a:gd name="f3511" fmla="*/ f2939 f1641 1"/>
              <a:gd name="f3512" fmla="*/ f2940 f1642 1"/>
              <a:gd name="f3513" fmla="*/ f2941 f1641 1"/>
              <a:gd name="f3514" fmla="*/ f2942 f1642 1"/>
              <a:gd name="f3515" fmla="*/ f2943 f1641 1"/>
              <a:gd name="f3516" fmla="*/ f2944 f1642 1"/>
              <a:gd name="f3517" fmla="*/ f2945 f1641 1"/>
              <a:gd name="f3518" fmla="*/ f2946 f1642 1"/>
              <a:gd name="f3519" fmla="*/ f2947 f1641 1"/>
              <a:gd name="f3520" fmla="*/ f2948 f1642 1"/>
              <a:gd name="f3521" fmla="*/ f2949 f1641 1"/>
              <a:gd name="f3522" fmla="*/ f2950 f1642 1"/>
              <a:gd name="f3523" fmla="*/ f2951 f1641 1"/>
              <a:gd name="f3524" fmla="*/ f2952 f1642 1"/>
              <a:gd name="f3525" fmla="*/ f2953 f1641 1"/>
              <a:gd name="f3526" fmla="*/ f2954 f1642 1"/>
              <a:gd name="f3527" fmla="*/ f2955 f1641 1"/>
              <a:gd name="f3528" fmla="*/ f2956 f1642 1"/>
              <a:gd name="f3529" fmla="*/ f2957 f1641 1"/>
              <a:gd name="f3530" fmla="*/ f2958 f1642 1"/>
              <a:gd name="f3531" fmla="*/ f2959 f1641 1"/>
              <a:gd name="f3532" fmla="*/ f2960 f1641 1"/>
              <a:gd name="f3533" fmla="*/ f2961 f1642 1"/>
              <a:gd name="f3534" fmla="*/ f2962 f1641 1"/>
              <a:gd name="f3535" fmla="*/ f2963 f1641 1"/>
              <a:gd name="f3536" fmla="*/ f2964 f1642 1"/>
              <a:gd name="f3537" fmla="*/ f2965 f1641 1"/>
              <a:gd name="f3538" fmla="*/ f2966 f1642 1"/>
              <a:gd name="f3539" fmla="*/ f2967 f1641 1"/>
              <a:gd name="f3540" fmla="*/ f2968 f1642 1"/>
              <a:gd name="f3541" fmla="*/ f2969 f1641 1"/>
              <a:gd name="f3542" fmla="*/ f2970 f1642 1"/>
              <a:gd name="f3543" fmla="*/ f2971 f1641 1"/>
              <a:gd name="f3544" fmla="*/ f2972 f1642 1"/>
              <a:gd name="f3545" fmla="*/ f2973 f1641 1"/>
              <a:gd name="f3546" fmla="*/ f2974 f1642 1"/>
              <a:gd name="f3547" fmla="*/ f2975 f1641 1"/>
              <a:gd name="f3548" fmla="*/ f2976 f1642 1"/>
              <a:gd name="f3549" fmla="*/ f2977 f1641 1"/>
              <a:gd name="f3550" fmla="*/ f2978 f1642 1"/>
              <a:gd name="f3551" fmla="*/ f2979 f1641 1"/>
              <a:gd name="f3552" fmla="*/ f2980 f1642 1"/>
              <a:gd name="f3553" fmla="*/ f2981 f1641 1"/>
              <a:gd name="f3554" fmla="*/ f2982 f1642 1"/>
              <a:gd name="f3555" fmla="*/ f2983 f1641 1"/>
              <a:gd name="f3556" fmla="*/ f2984 f1642 1"/>
              <a:gd name="f3557" fmla="*/ f2985 f1641 1"/>
              <a:gd name="f3558" fmla="*/ f2986 f1642 1"/>
              <a:gd name="f3559" fmla="*/ f2987 f1641 1"/>
              <a:gd name="f3560" fmla="*/ f2988 f1642 1"/>
              <a:gd name="f3561" fmla="*/ f2989 f1641 1"/>
              <a:gd name="f3562" fmla="*/ f2990 f1642 1"/>
              <a:gd name="f3563" fmla="*/ f2991 f1641 1"/>
              <a:gd name="f3564" fmla="*/ f2992 f1642 1"/>
              <a:gd name="f3565" fmla="*/ f2993 f1641 1"/>
              <a:gd name="f3566" fmla="*/ f2994 f1642 1"/>
              <a:gd name="f3567" fmla="*/ f2995 f1641 1"/>
              <a:gd name="f3568" fmla="*/ f2996 f1642 1"/>
              <a:gd name="f3569" fmla="*/ f2997 f1641 1"/>
              <a:gd name="f3570" fmla="*/ f2998 f1642 1"/>
              <a:gd name="f3571" fmla="*/ f2999 f1641 1"/>
              <a:gd name="f3572" fmla="*/ f3000 f1642 1"/>
              <a:gd name="f3573" fmla="*/ f3001 f1641 1"/>
              <a:gd name="f3574" fmla="*/ f3002 f1642 1"/>
              <a:gd name="f3575" fmla="*/ f3003 f1641 1"/>
              <a:gd name="f3576" fmla="*/ f3004 f1642 1"/>
              <a:gd name="f3577" fmla="*/ f3005 f1641 1"/>
              <a:gd name="f3578" fmla="*/ f3006 f1642 1"/>
              <a:gd name="f3579" fmla="*/ f3007 f1641 1"/>
              <a:gd name="f3580" fmla="*/ f3008 f1642 1"/>
              <a:gd name="f3581" fmla="*/ f3009 f1641 1"/>
              <a:gd name="f3582" fmla="*/ f3010 f1642 1"/>
              <a:gd name="f3583" fmla="*/ f3011 f1641 1"/>
              <a:gd name="f3584" fmla="*/ f3012 f1642 1"/>
              <a:gd name="f3585" fmla="*/ f3013 f1641 1"/>
              <a:gd name="f3586" fmla="*/ f3014 f1642 1"/>
              <a:gd name="f3587" fmla="*/ f3015 f1641 1"/>
              <a:gd name="f3588" fmla="*/ f3016 f1642 1"/>
              <a:gd name="f3589" fmla="*/ f3017 f1641 1"/>
              <a:gd name="f3590" fmla="*/ f3018 f1642 1"/>
              <a:gd name="f3591" fmla="*/ f3019 f1641 1"/>
              <a:gd name="f3592" fmla="*/ f3020 f1642 1"/>
              <a:gd name="f3593" fmla="*/ f3021 f1641 1"/>
              <a:gd name="f3594" fmla="*/ f3022 f1642 1"/>
              <a:gd name="f3595" fmla="*/ f3023 f1641 1"/>
              <a:gd name="f3596" fmla="*/ f3024 f1642 1"/>
              <a:gd name="f3597" fmla="*/ f3025 f1641 1"/>
              <a:gd name="f3598" fmla="*/ f3026 f1642 1"/>
              <a:gd name="f3599" fmla="*/ f3027 f1641 1"/>
              <a:gd name="f3600" fmla="*/ f3028 f1642 1"/>
              <a:gd name="f3601" fmla="*/ f3029 f1641 1"/>
              <a:gd name="f3602" fmla="*/ f3030 f1642 1"/>
              <a:gd name="f3603" fmla="*/ f3031 f1641 1"/>
              <a:gd name="f3604" fmla="*/ f3032 f1642 1"/>
              <a:gd name="f3605" fmla="*/ f3033 f1641 1"/>
              <a:gd name="f3606" fmla="*/ f3034 f1642 1"/>
              <a:gd name="f3607" fmla="*/ f3035 f1641 1"/>
              <a:gd name="f3608" fmla="*/ f3036 f1642 1"/>
              <a:gd name="f3609" fmla="*/ f3037 f1641 1"/>
              <a:gd name="f3610" fmla="*/ f3038 f1642 1"/>
              <a:gd name="f3611" fmla="*/ f3039 f1641 1"/>
              <a:gd name="f3612" fmla="*/ f3040 f1642 1"/>
              <a:gd name="f3613" fmla="*/ f3041 f1641 1"/>
              <a:gd name="f3614" fmla="*/ f3042 f1642 1"/>
              <a:gd name="f3615" fmla="*/ f3043 f1641 1"/>
              <a:gd name="f3616" fmla="*/ f3044 f1642 1"/>
              <a:gd name="f3617" fmla="*/ f3045 f1641 1"/>
              <a:gd name="f3618" fmla="*/ f3046 f1642 1"/>
              <a:gd name="f3619" fmla="*/ f3047 f1641 1"/>
              <a:gd name="f3620" fmla="*/ f3048 f1642 1"/>
              <a:gd name="f3621" fmla="*/ f3049 f1641 1"/>
              <a:gd name="f3622" fmla="*/ f3050 f1642 1"/>
              <a:gd name="f3623" fmla="*/ f3051 f1641 1"/>
              <a:gd name="f3624" fmla="*/ f3052 f1642 1"/>
              <a:gd name="f3625" fmla="*/ f3053 f1641 1"/>
              <a:gd name="f3626" fmla="*/ f3054 f1642 1"/>
              <a:gd name="f3627" fmla="*/ f3055 f1641 1"/>
              <a:gd name="f3628" fmla="*/ f3056 f1642 1"/>
              <a:gd name="f3629" fmla="*/ f3057 f1641 1"/>
              <a:gd name="f3630" fmla="*/ f3058 f1642 1"/>
              <a:gd name="f3631" fmla="*/ f3059 f1641 1"/>
              <a:gd name="f3632" fmla="*/ f3060 f1642 1"/>
              <a:gd name="f3633" fmla="*/ f3061 f1642 1"/>
              <a:gd name="f3634" fmla="*/ f3062 f1641 1"/>
              <a:gd name="f3635" fmla="*/ f3063 f1642 1"/>
              <a:gd name="f3636" fmla="*/ f3064 f1641 1"/>
              <a:gd name="f3637" fmla="*/ f3065 f1642 1"/>
              <a:gd name="f3638" fmla="*/ f3066 f1641 1"/>
              <a:gd name="f3639" fmla="*/ f3067 f1642 1"/>
              <a:gd name="f3640" fmla="*/ f3068 f1641 1"/>
              <a:gd name="f3641" fmla="*/ f3069 f1642 1"/>
              <a:gd name="f3642" fmla="*/ f3070 f1641 1"/>
              <a:gd name="f3643" fmla="*/ f3071 f1642 1"/>
              <a:gd name="f3644" fmla="*/ f3072 f1641 1"/>
              <a:gd name="f3645" fmla="*/ f3073 f1642 1"/>
              <a:gd name="f3646" fmla="*/ f3074 f1641 1"/>
              <a:gd name="f3647" fmla="*/ f3075 f1642 1"/>
              <a:gd name="f3648" fmla="*/ f3076 f1641 1"/>
              <a:gd name="f3649" fmla="*/ f3077 f1642 1"/>
              <a:gd name="f3650" fmla="*/ f3078 f1641 1"/>
              <a:gd name="f3651" fmla="*/ f3079 f1642 1"/>
              <a:gd name="f3652" fmla="*/ f3080 f1641 1"/>
              <a:gd name="f3653" fmla="*/ f3081 f1642 1"/>
              <a:gd name="f3654" fmla="*/ f3082 f1641 1"/>
              <a:gd name="f3655" fmla="*/ f3083 f1642 1"/>
              <a:gd name="f3656" fmla="*/ f3084 f1641 1"/>
              <a:gd name="f3657" fmla="*/ f3085 f1642 1"/>
              <a:gd name="f3658" fmla="*/ f3086 f1641 1"/>
              <a:gd name="f3659" fmla="*/ f3087 f1642 1"/>
              <a:gd name="f3660" fmla="*/ f3088 f1641 1"/>
              <a:gd name="f3661" fmla="*/ f3089 f1642 1"/>
              <a:gd name="f3662" fmla="*/ f3090 f1641 1"/>
              <a:gd name="f3663" fmla="*/ f3091 f1642 1"/>
              <a:gd name="f3664" fmla="*/ f3092 f1641 1"/>
              <a:gd name="f3665" fmla="*/ f3093 f1642 1"/>
              <a:gd name="f3666" fmla="*/ f3094 f1641 1"/>
              <a:gd name="f3667" fmla="*/ f3095 f1642 1"/>
              <a:gd name="f3668" fmla="*/ f3096 f1641 1"/>
              <a:gd name="f3669" fmla="*/ f3097 f1642 1"/>
              <a:gd name="f3670" fmla="*/ f3098 f1641 1"/>
              <a:gd name="f3671" fmla="*/ f3099 f1642 1"/>
              <a:gd name="f3672" fmla="*/ f3100 f1641 1"/>
              <a:gd name="f3673" fmla="*/ f3101 f1642 1"/>
              <a:gd name="f3674" fmla="*/ f3102 f1641 1"/>
              <a:gd name="f3675" fmla="*/ f3103 f1642 1"/>
              <a:gd name="f3676" fmla="*/ f3104 f1641 1"/>
              <a:gd name="f3677" fmla="*/ f3105 f1642 1"/>
              <a:gd name="f3678" fmla="*/ f3106 f1641 1"/>
              <a:gd name="f3679" fmla="*/ f3107 f1642 1"/>
              <a:gd name="f3680" fmla="*/ f3108 f1641 1"/>
              <a:gd name="f3681" fmla="*/ f3109 f1642 1"/>
              <a:gd name="f3682" fmla="*/ f3110 f1641 1"/>
              <a:gd name="f3683" fmla="*/ f3111 f1642 1"/>
              <a:gd name="f3684" fmla="*/ f3112 f1641 1"/>
              <a:gd name="f3685" fmla="*/ f3113 f1642 1"/>
              <a:gd name="f3686" fmla="*/ f3114 f1641 1"/>
              <a:gd name="f3687" fmla="*/ f3115 f1642 1"/>
              <a:gd name="f3688" fmla="*/ f3116 f1641 1"/>
              <a:gd name="f3689" fmla="*/ f3117 f1642 1"/>
              <a:gd name="f3690" fmla="*/ f3118 f1641 1"/>
              <a:gd name="f3691" fmla="*/ f3119 f1642 1"/>
              <a:gd name="f3692" fmla="*/ f3120 f1641 1"/>
              <a:gd name="f3693" fmla="*/ f3121 f1642 1"/>
              <a:gd name="f3694" fmla="*/ f3122 f1641 1"/>
              <a:gd name="f3695" fmla="*/ f3123 f1642 1"/>
              <a:gd name="f3696" fmla="*/ f3124 f1641 1"/>
              <a:gd name="f3697" fmla="*/ f3125 f1642 1"/>
              <a:gd name="f3698" fmla="*/ f3126 f1641 1"/>
              <a:gd name="f3699" fmla="*/ f3127 f1642 1"/>
              <a:gd name="f3700" fmla="*/ f3128 f1641 1"/>
              <a:gd name="f3701" fmla="*/ f3129 f1642 1"/>
              <a:gd name="f3702" fmla="*/ f3130 f1641 1"/>
              <a:gd name="f3703" fmla="*/ f3131 f1642 1"/>
              <a:gd name="f3704" fmla="*/ f3132 f1641 1"/>
              <a:gd name="f3705" fmla="*/ f3133 f1642 1"/>
              <a:gd name="f3706" fmla="*/ f3134 f1641 1"/>
              <a:gd name="f3707" fmla="*/ f3135 f1642 1"/>
              <a:gd name="f3708" fmla="*/ f3136 f1641 1"/>
              <a:gd name="f3709" fmla="*/ f3137 f1642 1"/>
              <a:gd name="f3710" fmla="*/ f3138 f1641 1"/>
              <a:gd name="f3711" fmla="*/ f3139 f1642 1"/>
              <a:gd name="f3712" fmla="*/ f3140 f1641 1"/>
              <a:gd name="f3713" fmla="*/ f3141 f1642 1"/>
              <a:gd name="f3714" fmla="*/ f3142 f1641 1"/>
              <a:gd name="f3715" fmla="*/ f3143 f1642 1"/>
              <a:gd name="f3716" fmla="*/ f3144 f1641 1"/>
              <a:gd name="f3717" fmla="*/ f3145 f1642 1"/>
              <a:gd name="f3718" fmla="*/ f3146 f1641 1"/>
              <a:gd name="f3719" fmla="*/ f3147 f1642 1"/>
              <a:gd name="f3720" fmla="*/ f3148 f1641 1"/>
              <a:gd name="f3721" fmla="*/ f3149 f1642 1"/>
              <a:gd name="f3722" fmla="*/ f3150 f1641 1"/>
              <a:gd name="f3723" fmla="*/ f3151 f1642 1"/>
              <a:gd name="f3724" fmla="*/ f3152 f1641 1"/>
              <a:gd name="f3725" fmla="*/ f3153 f1642 1"/>
              <a:gd name="f3726" fmla="*/ f3154 f1642 1"/>
              <a:gd name="f3727" fmla="*/ f3155 f1641 1"/>
              <a:gd name="f3728" fmla="*/ f3156 f1642 1"/>
              <a:gd name="f3729" fmla="*/ f3157 f1641 1"/>
              <a:gd name="f3730" fmla="*/ f3158 f1642 1"/>
              <a:gd name="f3731" fmla="*/ f3159 f1641 1"/>
              <a:gd name="f3732" fmla="*/ f3160 f1641 1"/>
              <a:gd name="f3733" fmla="*/ f3161 f1642 1"/>
              <a:gd name="f3734" fmla="*/ f3162 f1641 1"/>
              <a:gd name="f3735" fmla="*/ f3163 f1642 1"/>
              <a:gd name="f3736" fmla="*/ f3164 f1641 1"/>
              <a:gd name="f3737" fmla="*/ f3165 f1642 1"/>
              <a:gd name="f3738" fmla="*/ f3166 f1641 1"/>
              <a:gd name="f3739" fmla="*/ f3167 f1642 1"/>
              <a:gd name="f3740" fmla="*/ f3168 f1641 1"/>
              <a:gd name="f3741" fmla="*/ f3169 f1642 1"/>
              <a:gd name="f3742" fmla="*/ f3170 f1641 1"/>
              <a:gd name="f3743" fmla="*/ f3171 f1642 1"/>
              <a:gd name="f3744" fmla="*/ f3172 f1641 1"/>
              <a:gd name="f3745" fmla="*/ f3173 f1642 1"/>
              <a:gd name="f3746" fmla="*/ f3174 f1641 1"/>
              <a:gd name="f3747" fmla="*/ f3175 f1642 1"/>
              <a:gd name="f3748" fmla="*/ f3176 f1641 1"/>
              <a:gd name="f3749" fmla="*/ f3177 f1642 1"/>
              <a:gd name="f3750" fmla="*/ f3178 f1641 1"/>
              <a:gd name="f3751" fmla="*/ f3179 f1642 1"/>
              <a:gd name="f3752" fmla="*/ f3180 f1641 1"/>
              <a:gd name="f3753" fmla="*/ f3181 f1642 1"/>
              <a:gd name="f3754" fmla="*/ f3182 f1641 1"/>
              <a:gd name="f3755" fmla="*/ f3183 f1642 1"/>
              <a:gd name="f3756" fmla="*/ f3184 f1641 1"/>
              <a:gd name="f3757" fmla="*/ f3185 f1642 1"/>
              <a:gd name="f3758" fmla="*/ f3186 f1641 1"/>
              <a:gd name="f3759" fmla="*/ f3187 f1642 1"/>
              <a:gd name="f3760" fmla="*/ f3188 f1641 1"/>
              <a:gd name="f3761" fmla="*/ f3189 f1642 1"/>
              <a:gd name="f3762" fmla="*/ f3190 f1641 1"/>
              <a:gd name="f3763" fmla="*/ f3191 f1642 1"/>
              <a:gd name="f3764" fmla="*/ f3192 f1641 1"/>
              <a:gd name="f3765" fmla="*/ f3193 f1642 1"/>
              <a:gd name="f3766" fmla="*/ f3194 f1641 1"/>
              <a:gd name="f3767" fmla="*/ f3195 f1642 1"/>
              <a:gd name="f3768" fmla="*/ f3196 f1641 1"/>
              <a:gd name="f3769" fmla="*/ f3197 f1642 1"/>
              <a:gd name="f3770" fmla="*/ f3198 f1641 1"/>
              <a:gd name="f3771" fmla="*/ f3199 f1642 1"/>
              <a:gd name="f3772" fmla="*/ f3200 f1641 1"/>
              <a:gd name="f3773" fmla="*/ f3201 f1642 1"/>
              <a:gd name="f3774" fmla="*/ f3202 f1641 1"/>
              <a:gd name="f3775" fmla="*/ f3203 f1642 1"/>
              <a:gd name="f3776" fmla="*/ f3204 f1641 1"/>
              <a:gd name="f3777" fmla="*/ f3205 f1642 1"/>
              <a:gd name="f3778" fmla="*/ f3206 f1641 1"/>
              <a:gd name="f3779" fmla="*/ f3207 f1642 1"/>
              <a:gd name="f3780" fmla="*/ f3208 f1641 1"/>
              <a:gd name="f3781" fmla="*/ f3209 f1642 1"/>
              <a:gd name="f3782" fmla="*/ f3210 f1641 1"/>
              <a:gd name="f3783" fmla="*/ f3211 f1642 1"/>
              <a:gd name="f3784" fmla="*/ f3212 f1641 1"/>
              <a:gd name="f3785" fmla="*/ f3213 f1642 1"/>
              <a:gd name="f3786" fmla="*/ f3214 f1641 1"/>
              <a:gd name="f3787" fmla="*/ f3215 f1642 1"/>
              <a:gd name="f3788" fmla="*/ f3216 f1641 1"/>
              <a:gd name="f3789" fmla="*/ f3217 f1642 1"/>
              <a:gd name="f3790" fmla="*/ f3218 f1641 1"/>
              <a:gd name="f3791" fmla="*/ f3219 f1642 1"/>
              <a:gd name="f3792" fmla="*/ f3220 f1641 1"/>
              <a:gd name="f3793" fmla="*/ f3221 f1642 1"/>
              <a:gd name="f3794" fmla="*/ f3222 f1641 1"/>
              <a:gd name="f3795" fmla="*/ f3223 f1642 1"/>
              <a:gd name="f3796" fmla="*/ f3224 f1641 1"/>
              <a:gd name="f3797" fmla="*/ f3225 f1642 1"/>
              <a:gd name="f3798" fmla="*/ f3226 f1641 1"/>
              <a:gd name="f3799" fmla="*/ f3227 f1641 1"/>
              <a:gd name="f3800" fmla="*/ f3228 f1642 1"/>
              <a:gd name="f3801" fmla="*/ f3229 f1641 1"/>
              <a:gd name="f3802" fmla="*/ f3230 f1642 1"/>
              <a:gd name="f3803" fmla="*/ f3231 f1641 1"/>
              <a:gd name="f3804" fmla="*/ f3232 f1642 1"/>
              <a:gd name="f3805" fmla="*/ f3233 f1641 1"/>
              <a:gd name="f3806" fmla="*/ f3234 f1642 1"/>
              <a:gd name="f3807" fmla="*/ f3235 f1641 1"/>
              <a:gd name="f3808" fmla="*/ f3236 f1642 1"/>
              <a:gd name="f3809" fmla="*/ f3237 f1641 1"/>
              <a:gd name="f3810" fmla="*/ f3238 f1641 1"/>
              <a:gd name="f3811" fmla="*/ f3239 f1642 1"/>
              <a:gd name="f3812" fmla="*/ f3240 f1641 1"/>
              <a:gd name="f3813" fmla="*/ f3241 f1642 1"/>
              <a:gd name="f3814" fmla="*/ f3242 f1641 1"/>
              <a:gd name="f3815" fmla="*/ f3243 f1642 1"/>
              <a:gd name="f3816" fmla="*/ f3244 f1641 1"/>
              <a:gd name="f3817" fmla="*/ f3245 f1642 1"/>
              <a:gd name="f3818" fmla="*/ f3246 f1641 1"/>
              <a:gd name="f3819" fmla="*/ f3247 f1642 1"/>
              <a:gd name="f3820" fmla="*/ f3248 f1641 1"/>
              <a:gd name="f3821" fmla="*/ f3249 f1642 1"/>
              <a:gd name="f3822" fmla="*/ f3250 f1641 1"/>
              <a:gd name="f3823" fmla="*/ f3251 f1642 1"/>
              <a:gd name="f3824" fmla="*/ f3252 f1641 1"/>
              <a:gd name="f3825" fmla="*/ f3253 f1642 1"/>
              <a:gd name="f3826" fmla="*/ f3254 f1641 1"/>
              <a:gd name="f3827" fmla="*/ f3255 f1642 1"/>
              <a:gd name="f3828" fmla="*/ f3256 f1641 1"/>
              <a:gd name="f3829" fmla="*/ f3257 f1642 1"/>
              <a:gd name="f3830" fmla="*/ f3258 f1641 1"/>
              <a:gd name="f3831" fmla="*/ f3259 f1642 1"/>
              <a:gd name="f3832" fmla="*/ f3260 f1641 1"/>
              <a:gd name="f3833" fmla="*/ f3261 f1642 1"/>
              <a:gd name="f3834" fmla="*/ f3262 f1641 1"/>
              <a:gd name="f3835" fmla="*/ f3263 f1642 1"/>
              <a:gd name="f3836" fmla="*/ f3264 f1641 1"/>
              <a:gd name="f3837" fmla="*/ f3265 f1642 1"/>
              <a:gd name="f3838" fmla="*/ f3266 f1641 1"/>
              <a:gd name="f3839" fmla="*/ f3267 f1642 1"/>
              <a:gd name="f3840" fmla="*/ f3268 f1641 1"/>
              <a:gd name="f3841" fmla="*/ f3269 f1642 1"/>
              <a:gd name="f3842" fmla="*/ f3270 f1641 1"/>
              <a:gd name="f3843" fmla="*/ f3271 f1642 1"/>
              <a:gd name="f3844" fmla="*/ f3272 f1641 1"/>
              <a:gd name="f3845" fmla="*/ f3273 f1642 1"/>
              <a:gd name="f3846" fmla="*/ f3274 f1641 1"/>
              <a:gd name="f3847" fmla="*/ f3275 f1642 1"/>
              <a:gd name="f3848" fmla="*/ f3276 f1641 1"/>
              <a:gd name="f3849" fmla="*/ f3277 f1642 1"/>
              <a:gd name="f3850" fmla="*/ f3278 f1641 1"/>
              <a:gd name="f3851" fmla="*/ f3279 f1642 1"/>
              <a:gd name="f3852" fmla="*/ f3280 f1641 1"/>
              <a:gd name="f3853" fmla="*/ f3281 f1642 1"/>
              <a:gd name="f3854" fmla="*/ f3282 f1641 1"/>
              <a:gd name="f3855" fmla="*/ f3283 f1642 1"/>
              <a:gd name="f3856" fmla="*/ f3284 f1641 1"/>
              <a:gd name="f3857" fmla="*/ f3285 f1642 1"/>
              <a:gd name="f3858" fmla="*/ f3286 f1641 1"/>
              <a:gd name="f3859" fmla="*/ f3287 f1642 1"/>
              <a:gd name="f3860" fmla="*/ f3288 f1641 1"/>
              <a:gd name="f3861" fmla="*/ f3289 f1642 1"/>
              <a:gd name="f3862" fmla="*/ f3290 f1641 1"/>
              <a:gd name="f3863" fmla="*/ f3291 f1642 1"/>
              <a:gd name="f3864" fmla="*/ f3292 f1641 1"/>
              <a:gd name="f3865" fmla="*/ f3293 f1642 1"/>
              <a:gd name="f3866" fmla="*/ f3294 f1641 1"/>
              <a:gd name="f3867" fmla="*/ f3295 f1642 1"/>
              <a:gd name="f3868" fmla="*/ f3296 f1641 1"/>
              <a:gd name="f3869" fmla="*/ f3297 f1642 1"/>
              <a:gd name="f3870" fmla="*/ f3298 f1641 1"/>
              <a:gd name="f3871" fmla="*/ f3299 f1642 1"/>
              <a:gd name="f3872" fmla="*/ f3300 f1641 1"/>
              <a:gd name="f3873" fmla="*/ f3301 f1642 1"/>
              <a:gd name="f3874" fmla="*/ f3302 f1641 1"/>
              <a:gd name="f3875" fmla="*/ f3303 f1642 1"/>
              <a:gd name="f3876" fmla="*/ f3304 f1641 1"/>
              <a:gd name="f3877" fmla="*/ f3305 f1642 1"/>
              <a:gd name="f3878" fmla="*/ f3306 f1641 1"/>
              <a:gd name="f3879" fmla="*/ f3307 f1642 1"/>
              <a:gd name="f3880" fmla="*/ f3308 f1641 1"/>
              <a:gd name="f3881" fmla="*/ f3309 f1642 1"/>
              <a:gd name="f3882" fmla="*/ f3310 f1641 1"/>
              <a:gd name="f3883" fmla="*/ f3311 f1642 1"/>
              <a:gd name="f3884" fmla="*/ f3312 f1641 1"/>
              <a:gd name="f3885" fmla="*/ f3313 f1642 1"/>
              <a:gd name="f3886" fmla="*/ f3314 f1641 1"/>
              <a:gd name="f3887" fmla="*/ f3315 f1642 1"/>
              <a:gd name="f3888" fmla="*/ f3316 f1641 1"/>
              <a:gd name="f3889" fmla="*/ f3317 f1642 1"/>
              <a:gd name="f3890" fmla="*/ f3318 f1641 1"/>
              <a:gd name="f3891" fmla="*/ f3319 f1642 1"/>
              <a:gd name="f3892" fmla="*/ f3320 f1641 1"/>
              <a:gd name="f3893" fmla="*/ f3321 f1642 1"/>
              <a:gd name="f3894" fmla="*/ f3322 f1641 1"/>
              <a:gd name="f3895" fmla="*/ f3323 f1642 1"/>
              <a:gd name="f3896" fmla="*/ f3324 f1641 1"/>
              <a:gd name="f3897" fmla="*/ f3325 f1642 1"/>
              <a:gd name="f3898" fmla="*/ f3326 f1641 1"/>
              <a:gd name="f3899" fmla="*/ f3327 f1642 1"/>
              <a:gd name="f3900" fmla="*/ f3328 f1641 1"/>
              <a:gd name="f3901" fmla="*/ f3329 f1642 1"/>
              <a:gd name="f3902" fmla="*/ f3330 f1641 1"/>
              <a:gd name="f3903" fmla="*/ f3331 f1642 1"/>
              <a:gd name="f3904" fmla="*/ f3332 f1641 1"/>
              <a:gd name="f3905" fmla="*/ f3333 f1642 1"/>
              <a:gd name="f3906" fmla="*/ f3334 f1641 1"/>
              <a:gd name="f3907" fmla="*/ f3335 f1642 1"/>
              <a:gd name="f3908" fmla="*/ f3336 f1641 1"/>
              <a:gd name="f3909" fmla="*/ f3337 f1642 1"/>
              <a:gd name="f3910" fmla="*/ f3338 f1641 1"/>
              <a:gd name="f3911" fmla="*/ f3339 f1642 1"/>
              <a:gd name="f3912" fmla="*/ f3340 f1641 1"/>
              <a:gd name="f3913" fmla="*/ f3341 f1642 1"/>
              <a:gd name="f3914" fmla="*/ f3342 f1641 1"/>
              <a:gd name="f3915" fmla="*/ f3343 f1642 1"/>
              <a:gd name="f3916" fmla="*/ f3344 f1641 1"/>
              <a:gd name="f3917" fmla="*/ f3345 f1642 1"/>
              <a:gd name="f3918" fmla="*/ f3346 f1641 1"/>
              <a:gd name="f3919" fmla="*/ f3347 f1642 1"/>
              <a:gd name="f3920" fmla="*/ f3348 f1641 1"/>
              <a:gd name="f3921" fmla="*/ f3349 f1642 1"/>
              <a:gd name="f3922" fmla="*/ f3350 f1641 1"/>
              <a:gd name="f3923" fmla="*/ f3351 f1642 1"/>
              <a:gd name="f3924" fmla="*/ f3352 f1641 1"/>
              <a:gd name="f3925" fmla="*/ f3353 f1642 1"/>
              <a:gd name="f3926" fmla="*/ f3354 f1641 1"/>
              <a:gd name="f3927" fmla="*/ f3355 f1642 1"/>
              <a:gd name="f3928" fmla="*/ f3356 f1641 1"/>
              <a:gd name="f3929" fmla="*/ f3357 f1642 1"/>
            </a:gdLst>
            <a:ahLst/>
            <a:cxnLst>
              <a:cxn ang="3cd4">
                <a:pos x="hc" y="t"/>
              </a:cxn>
              <a:cxn ang="0">
                <a:pos x="r" y="vc"/>
              </a:cxn>
              <a:cxn ang="cd4">
                <a:pos x="hc" y="b"/>
              </a:cxn>
              <a:cxn ang="cd2">
                <a:pos x="l" y="vc"/>
              </a:cxn>
              <a:cxn ang="f2789">
                <a:pos x="f3362" y="f3363"/>
              </a:cxn>
              <a:cxn ang="f2789">
                <a:pos x="f3362" y="f3364"/>
              </a:cxn>
              <a:cxn ang="f2789">
                <a:pos x="f3365" y="f3366"/>
              </a:cxn>
              <a:cxn ang="f2789">
                <a:pos x="f3367" y="f3368"/>
              </a:cxn>
              <a:cxn ang="f2789">
                <a:pos x="f3369" y="f3370"/>
              </a:cxn>
              <a:cxn ang="f2789">
                <a:pos x="f3371" y="f3372"/>
              </a:cxn>
              <a:cxn ang="f2789">
                <a:pos x="f3373" y="f3374"/>
              </a:cxn>
              <a:cxn ang="f2789">
                <a:pos x="f3375" y="f3376"/>
              </a:cxn>
              <a:cxn ang="f2789">
                <a:pos x="f3377" y="f3378"/>
              </a:cxn>
              <a:cxn ang="f2789">
                <a:pos x="f3379" y="f3380"/>
              </a:cxn>
              <a:cxn ang="f2789">
                <a:pos x="f3381" y="f3382"/>
              </a:cxn>
              <a:cxn ang="f2789">
                <a:pos x="f3383" y="f3384"/>
              </a:cxn>
              <a:cxn ang="f2789">
                <a:pos x="f3385" y="f3386"/>
              </a:cxn>
              <a:cxn ang="f2789">
                <a:pos x="f3387" y="f3388"/>
              </a:cxn>
              <a:cxn ang="f2789">
                <a:pos x="f3389" y="f3390"/>
              </a:cxn>
              <a:cxn ang="f2789">
                <a:pos x="f3391" y="f3392"/>
              </a:cxn>
              <a:cxn ang="f2789">
                <a:pos x="f3393" y="f3394"/>
              </a:cxn>
              <a:cxn ang="f2789">
                <a:pos x="f3395" y="f3396"/>
              </a:cxn>
              <a:cxn ang="f2789">
                <a:pos x="f3397" y="f3398"/>
              </a:cxn>
              <a:cxn ang="f2789">
                <a:pos x="f3399" y="f3400"/>
              </a:cxn>
              <a:cxn ang="f2789">
                <a:pos x="f3401" y="f3402"/>
              </a:cxn>
              <a:cxn ang="f2789">
                <a:pos x="f3403" y="f3404"/>
              </a:cxn>
              <a:cxn ang="f2789">
                <a:pos x="f3405" y="f3406"/>
              </a:cxn>
              <a:cxn ang="f2789">
                <a:pos x="f3407" y="f3408"/>
              </a:cxn>
              <a:cxn ang="f2789">
                <a:pos x="f3409" y="f3410"/>
              </a:cxn>
              <a:cxn ang="f2789">
                <a:pos x="f3411" y="f3412"/>
              </a:cxn>
              <a:cxn ang="f2789">
                <a:pos x="f3413" y="f3414"/>
              </a:cxn>
              <a:cxn ang="f2789">
                <a:pos x="f3415" y="f3416"/>
              </a:cxn>
              <a:cxn ang="f2789">
                <a:pos x="f3417" y="f3418"/>
              </a:cxn>
              <a:cxn ang="f2789">
                <a:pos x="f3419" y="f3420"/>
              </a:cxn>
              <a:cxn ang="f2789">
                <a:pos x="f3421" y="f3422"/>
              </a:cxn>
              <a:cxn ang="f2789">
                <a:pos x="f3423" y="f3424"/>
              </a:cxn>
              <a:cxn ang="f2789">
                <a:pos x="f3425" y="f3426"/>
              </a:cxn>
              <a:cxn ang="f2789">
                <a:pos x="f3427" y="f3428"/>
              </a:cxn>
              <a:cxn ang="f2789">
                <a:pos x="f3429" y="f3430"/>
              </a:cxn>
              <a:cxn ang="f2789">
                <a:pos x="f3431" y="f3432"/>
              </a:cxn>
              <a:cxn ang="f2789">
                <a:pos x="f3433" y="f3434"/>
              </a:cxn>
              <a:cxn ang="f2789">
                <a:pos x="f3435" y="f3436"/>
              </a:cxn>
              <a:cxn ang="f2789">
                <a:pos x="f3437" y="f3438"/>
              </a:cxn>
              <a:cxn ang="f2789">
                <a:pos x="f3439" y="f3440"/>
              </a:cxn>
              <a:cxn ang="f2789">
                <a:pos x="f3441" y="f3442"/>
              </a:cxn>
              <a:cxn ang="f2789">
                <a:pos x="f3443" y="f3444"/>
              </a:cxn>
              <a:cxn ang="f2789">
                <a:pos x="f3445" y="f3446"/>
              </a:cxn>
              <a:cxn ang="f2789">
                <a:pos x="f3447" y="f3448"/>
              </a:cxn>
              <a:cxn ang="f2789">
                <a:pos x="f3449" y="f3450"/>
              </a:cxn>
              <a:cxn ang="f2789">
                <a:pos x="f3451" y="f3452"/>
              </a:cxn>
              <a:cxn ang="f2789">
                <a:pos x="f3453" y="f3454"/>
              </a:cxn>
              <a:cxn ang="f2789">
                <a:pos x="f3455" y="f3456"/>
              </a:cxn>
              <a:cxn ang="f2789">
                <a:pos x="f3457" y="f3458"/>
              </a:cxn>
              <a:cxn ang="f2789">
                <a:pos x="f3459" y="f3460"/>
              </a:cxn>
              <a:cxn ang="f2789">
                <a:pos x="f3461" y="f3462"/>
              </a:cxn>
              <a:cxn ang="f2789">
                <a:pos x="f3463" y="f3464"/>
              </a:cxn>
              <a:cxn ang="f2789">
                <a:pos x="f3465" y="f3466"/>
              </a:cxn>
              <a:cxn ang="f2789">
                <a:pos x="f3467" y="f3468"/>
              </a:cxn>
              <a:cxn ang="f2789">
                <a:pos x="f3469" y="f3470"/>
              </a:cxn>
              <a:cxn ang="f2789">
                <a:pos x="f3471" y="f3472"/>
              </a:cxn>
              <a:cxn ang="f2789">
                <a:pos x="f3473" y="f3474"/>
              </a:cxn>
              <a:cxn ang="f2789">
                <a:pos x="f3475" y="f3476"/>
              </a:cxn>
              <a:cxn ang="f2789">
                <a:pos x="f3477" y="f3478"/>
              </a:cxn>
              <a:cxn ang="f2789">
                <a:pos x="f3479" y="f3480"/>
              </a:cxn>
              <a:cxn ang="f2789">
                <a:pos x="f3481" y="f3482"/>
              </a:cxn>
              <a:cxn ang="f2789">
                <a:pos x="f3483" y="f3484"/>
              </a:cxn>
              <a:cxn ang="f2789">
                <a:pos x="f3485" y="f3486"/>
              </a:cxn>
              <a:cxn ang="f2789">
                <a:pos x="f3487" y="f3488"/>
              </a:cxn>
              <a:cxn ang="f2789">
                <a:pos x="f3489" y="f3490"/>
              </a:cxn>
              <a:cxn ang="f2789">
                <a:pos x="f3491" y="f3492"/>
              </a:cxn>
              <a:cxn ang="f2789">
                <a:pos x="f3493" y="f3494"/>
              </a:cxn>
              <a:cxn ang="f2789">
                <a:pos x="f3495" y="f3496"/>
              </a:cxn>
              <a:cxn ang="f2789">
                <a:pos x="f3497" y="f3498"/>
              </a:cxn>
              <a:cxn ang="f2789">
                <a:pos x="f3499" y="f3500"/>
              </a:cxn>
              <a:cxn ang="f2789">
                <a:pos x="f3501" y="f3502"/>
              </a:cxn>
              <a:cxn ang="f2789">
                <a:pos x="f3503" y="f3504"/>
              </a:cxn>
              <a:cxn ang="f2789">
                <a:pos x="f3505" y="f3506"/>
              </a:cxn>
              <a:cxn ang="f2789">
                <a:pos x="f3507" y="f3508"/>
              </a:cxn>
              <a:cxn ang="f2789">
                <a:pos x="f3509" y="f3510"/>
              </a:cxn>
              <a:cxn ang="f2789">
                <a:pos x="f3511" y="f3512"/>
              </a:cxn>
              <a:cxn ang="f2789">
                <a:pos x="f3513" y="f3514"/>
              </a:cxn>
              <a:cxn ang="f2789">
                <a:pos x="f3515" y="f3516"/>
              </a:cxn>
              <a:cxn ang="f2789">
                <a:pos x="f3517" y="f3518"/>
              </a:cxn>
              <a:cxn ang="f2789">
                <a:pos x="f3519" y="f3520"/>
              </a:cxn>
              <a:cxn ang="f2789">
                <a:pos x="f3521" y="f3522"/>
              </a:cxn>
              <a:cxn ang="f2789">
                <a:pos x="f3523" y="f3524"/>
              </a:cxn>
              <a:cxn ang="f2789">
                <a:pos x="f3525" y="f3526"/>
              </a:cxn>
              <a:cxn ang="f2789">
                <a:pos x="f3527" y="f3528"/>
              </a:cxn>
              <a:cxn ang="f2789">
                <a:pos x="f3529" y="f3530"/>
              </a:cxn>
              <a:cxn ang="f2789">
                <a:pos x="f3531" y="f3518"/>
              </a:cxn>
              <a:cxn ang="f2789">
                <a:pos x="f3532" y="f3533"/>
              </a:cxn>
              <a:cxn ang="f2789">
                <a:pos x="f3534" y="f3474"/>
              </a:cxn>
              <a:cxn ang="f2789">
                <a:pos x="f3535" y="f3536"/>
              </a:cxn>
              <a:cxn ang="f2789">
                <a:pos x="f3537" y="f3538"/>
              </a:cxn>
              <a:cxn ang="f2789">
                <a:pos x="f3539" y="f3540"/>
              </a:cxn>
              <a:cxn ang="f2789">
                <a:pos x="f3541" y="f3542"/>
              </a:cxn>
              <a:cxn ang="f2789">
                <a:pos x="f3543" y="f3544"/>
              </a:cxn>
              <a:cxn ang="f2789">
                <a:pos x="f3545" y="f3546"/>
              </a:cxn>
              <a:cxn ang="f2789">
                <a:pos x="f3547" y="f3548"/>
              </a:cxn>
              <a:cxn ang="f2789">
                <a:pos x="f3549" y="f3550"/>
              </a:cxn>
              <a:cxn ang="f2789">
                <a:pos x="f3551" y="f3552"/>
              </a:cxn>
              <a:cxn ang="f2789">
                <a:pos x="f3553" y="f3554"/>
              </a:cxn>
              <a:cxn ang="f2789">
                <a:pos x="f3555" y="f3556"/>
              </a:cxn>
              <a:cxn ang="f2789">
                <a:pos x="f3557" y="f3558"/>
              </a:cxn>
              <a:cxn ang="f2789">
                <a:pos x="f3559" y="f3560"/>
              </a:cxn>
              <a:cxn ang="f2789">
                <a:pos x="f3561" y="f3562"/>
              </a:cxn>
              <a:cxn ang="f2789">
                <a:pos x="f3563" y="f3564"/>
              </a:cxn>
              <a:cxn ang="f2789">
                <a:pos x="f3565" y="f3566"/>
              </a:cxn>
              <a:cxn ang="f2789">
                <a:pos x="f3567" y="f3568"/>
              </a:cxn>
              <a:cxn ang="f2789">
                <a:pos x="f3569" y="f3570"/>
              </a:cxn>
              <a:cxn ang="f2789">
                <a:pos x="f3571" y="f3572"/>
              </a:cxn>
              <a:cxn ang="f2789">
                <a:pos x="f3573" y="f3574"/>
              </a:cxn>
              <a:cxn ang="f2789">
                <a:pos x="f3575" y="f3576"/>
              </a:cxn>
              <a:cxn ang="f2789">
                <a:pos x="f3577" y="f3578"/>
              </a:cxn>
              <a:cxn ang="f2789">
                <a:pos x="f3579" y="f3580"/>
              </a:cxn>
              <a:cxn ang="f2789">
                <a:pos x="f3581" y="f3582"/>
              </a:cxn>
              <a:cxn ang="f2789">
                <a:pos x="f3583" y="f3584"/>
              </a:cxn>
              <a:cxn ang="f2789">
                <a:pos x="f3585" y="f3586"/>
              </a:cxn>
              <a:cxn ang="f2789">
                <a:pos x="f3587" y="f3588"/>
              </a:cxn>
              <a:cxn ang="f2789">
                <a:pos x="f3589" y="f3590"/>
              </a:cxn>
              <a:cxn ang="f2789">
                <a:pos x="f3591" y="f3592"/>
              </a:cxn>
              <a:cxn ang="f2789">
                <a:pos x="f3593" y="f3594"/>
              </a:cxn>
              <a:cxn ang="f2789">
                <a:pos x="f3595" y="f3596"/>
              </a:cxn>
              <a:cxn ang="f2789">
                <a:pos x="f3597" y="f3598"/>
              </a:cxn>
              <a:cxn ang="f2789">
                <a:pos x="f3599" y="f3600"/>
              </a:cxn>
              <a:cxn ang="f2789">
                <a:pos x="f3601" y="f3602"/>
              </a:cxn>
              <a:cxn ang="f2789">
                <a:pos x="f3603" y="f3604"/>
              </a:cxn>
              <a:cxn ang="f2789">
                <a:pos x="f3605" y="f3606"/>
              </a:cxn>
              <a:cxn ang="f2789">
                <a:pos x="f3607" y="f3608"/>
              </a:cxn>
              <a:cxn ang="f2789">
                <a:pos x="f3609" y="f3610"/>
              </a:cxn>
              <a:cxn ang="f2789">
                <a:pos x="f3611" y="f3612"/>
              </a:cxn>
              <a:cxn ang="f2789">
                <a:pos x="f3613" y="f3614"/>
              </a:cxn>
              <a:cxn ang="f2789">
                <a:pos x="f3615" y="f3616"/>
              </a:cxn>
              <a:cxn ang="f2789">
                <a:pos x="f3617" y="f3618"/>
              </a:cxn>
              <a:cxn ang="f2789">
                <a:pos x="f3619" y="f3620"/>
              </a:cxn>
              <a:cxn ang="f2789">
                <a:pos x="f3621" y="f3622"/>
              </a:cxn>
              <a:cxn ang="f2789">
                <a:pos x="f3623" y="f3624"/>
              </a:cxn>
              <a:cxn ang="f2789">
                <a:pos x="f3625" y="f3626"/>
              </a:cxn>
              <a:cxn ang="f2789">
                <a:pos x="f3627" y="f3628"/>
              </a:cxn>
              <a:cxn ang="f2789">
                <a:pos x="f3629" y="f3630"/>
              </a:cxn>
              <a:cxn ang="f2789">
                <a:pos x="f3631" y="f3632"/>
              </a:cxn>
              <a:cxn ang="f2789">
                <a:pos x="f3631" y="f3633"/>
              </a:cxn>
              <a:cxn ang="f2789">
                <a:pos x="f3634" y="f3635"/>
              </a:cxn>
              <a:cxn ang="f2789">
                <a:pos x="f3636" y="f3637"/>
              </a:cxn>
              <a:cxn ang="f2789">
                <a:pos x="f3638" y="f3639"/>
              </a:cxn>
              <a:cxn ang="f2789">
                <a:pos x="f3640" y="f3641"/>
              </a:cxn>
              <a:cxn ang="f2789">
                <a:pos x="f3642" y="f3643"/>
              </a:cxn>
              <a:cxn ang="f2789">
                <a:pos x="f3644" y="f3645"/>
              </a:cxn>
              <a:cxn ang="f2789">
                <a:pos x="f3646" y="f3647"/>
              </a:cxn>
              <a:cxn ang="f2789">
                <a:pos x="f3648" y="f3649"/>
              </a:cxn>
              <a:cxn ang="f2789">
                <a:pos x="f3650" y="f3651"/>
              </a:cxn>
              <a:cxn ang="f2789">
                <a:pos x="f3652" y="f3653"/>
              </a:cxn>
              <a:cxn ang="f2789">
                <a:pos x="f3654" y="f3655"/>
              </a:cxn>
              <a:cxn ang="f2789">
                <a:pos x="f3656" y="f3657"/>
              </a:cxn>
              <a:cxn ang="f2789">
                <a:pos x="f3658" y="f3659"/>
              </a:cxn>
              <a:cxn ang="f2789">
                <a:pos x="f3660" y="f3661"/>
              </a:cxn>
              <a:cxn ang="f2789">
                <a:pos x="f3662" y="f3663"/>
              </a:cxn>
              <a:cxn ang="f2789">
                <a:pos x="f3664" y="f3665"/>
              </a:cxn>
              <a:cxn ang="f2789">
                <a:pos x="f3666" y="f3667"/>
              </a:cxn>
              <a:cxn ang="f2789">
                <a:pos x="f3668" y="f3669"/>
              </a:cxn>
              <a:cxn ang="f2789">
                <a:pos x="f3670" y="f3671"/>
              </a:cxn>
              <a:cxn ang="f2789">
                <a:pos x="f3672" y="f3673"/>
              </a:cxn>
              <a:cxn ang="f2789">
                <a:pos x="f3674" y="f3675"/>
              </a:cxn>
              <a:cxn ang="f2789">
                <a:pos x="f3676" y="f3677"/>
              </a:cxn>
              <a:cxn ang="f2789">
                <a:pos x="f3678" y="f3679"/>
              </a:cxn>
              <a:cxn ang="f2789">
                <a:pos x="f3680" y="f3681"/>
              </a:cxn>
              <a:cxn ang="f2789">
                <a:pos x="f3682" y="f3683"/>
              </a:cxn>
              <a:cxn ang="f2789">
                <a:pos x="f3684" y="f3685"/>
              </a:cxn>
              <a:cxn ang="f2789">
                <a:pos x="f3686" y="f3687"/>
              </a:cxn>
              <a:cxn ang="f2789">
                <a:pos x="f3688" y="f3689"/>
              </a:cxn>
              <a:cxn ang="f2789">
                <a:pos x="f3690" y="f3691"/>
              </a:cxn>
              <a:cxn ang="f2789">
                <a:pos x="f3692" y="f3693"/>
              </a:cxn>
              <a:cxn ang="f2789">
                <a:pos x="f3694" y="f3695"/>
              </a:cxn>
              <a:cxn ang="f2789">
                <a:pos x="f3696" y="f3697"/>
              </a:cxn>
              <a:cxn ang="f2789">
                <a:pos x="f3698" y="f3699"/>
              </a:cxn>
              <a:cxn ang="f2789">
                <a:pos x="f3700" y="f3701"/>
              </a:cxn>
              <a:cxn ang="f2789">
                <a:pos x="f3702" y="f3703"/>
              </a:cxn>
              <a:cxn ang="f2789">
                <a:pos x="f3704" y="f3705"/>
              </a:cxn>
              <a:cxn ang="f2789">
                <a:pos x="f3706" y="f3707"/>
              </a:cxn>
              <a:cxn ang="f2789">
                <a:pos x="f3708" y="f3709"/>
              </a:cxn>
              <a:cxn ang="f2789">
                <a:pos x="f3710" y="f3711"/>
              </a:cxn>
              <a:cxn ang="f2789">
                <a:pos x="f3712" y="f3713"/>
              </a:cxn>
              <a:cxn ang="f2789">
                <a:pos x="f3714" y="f3715"/>
              </a:cxn>
              <a:cxn ang="f2789">
                <a:pos x="f3716" y="f3717"/>
              </a:cxn>
              <a:cxn ang="f2789">
                <a:pos x="f3718" y="f3719"/>
              </a:cxn>
              <a:cxn ang="f2789">
                <a:pos x="f3720" y="f3721"/>
              </a:cxn>
              <a:cxn ang="f2789">
                <a:pos x="f3722" y="f3723"/>
              </a:cxn>
              <a:cxn ang="f2789">
                <a:pos x="f3724" y="f3725"/>
              </a:cxn>
              <a:cxn ang="f2789">
                <a:pos x="f3532" y="f3726"/>
              </a:cxn>
              <a:cxn ang="f2789">
                <a:pos x="f3727" y="f3728"/>
              </a:cxn>
              <a:cxn ang="f2789">
                <a:pos x="f3729" y="f3730"/>
              </a:cxn>
              <a:cxn ang="f2789">
                <a:pos x="f3731" y="f3728"/>
              </a:cxn>
              <a:cxn ang="f2789">
                <a:pos x="f3732" y="f3733"/>
              </a:cxn>
              <a:cxn ang="f2789">
                <a:pos x="f3734" y="f3735"/>
              </a:cxn>
              <a:cxn ang="f2789">
                <a:pos x="f3736" y="f3737"/>
              </a:cxn>
              <a:cxn ang="f2789">
                <a:pos x="f3738" y="f3739"/>
              </a:cxn>
              <a:cxn ang="f2789">
                <a:pos x="f3740" y="f3741"/>
              </a:cxn>
              <a:cxn ang="f2789">
                <a:pos x="f3742" y="f3743"/>
              </a:cxn>
              <a:cxn ang="f2789">
                <a:pos x="f3744" y="f3745"/>
              </a:cxn>
              <a:cxn ang="f2789">
                <a:pos x="f3746" y="f3747"/>
              </a:cxn>
              <a:cxn ang="f2789">
                <a:pos x="f3748" y="f3749"/>
              </a:cxn>
              <a:cxn ang="f2789">
                <a:pos x="f3750" y="f3751"/>
              </a:cxn>
              <a:cxn ang="f2789">
                <a:pos x="f3752" y="f3753"/>
              </a:cxn>
              <a:cxn ang="f2789">
                <a:pos x="f3754" y="f3755"/>
              </a:cxn>
              <a:cxn ang="f2789">
                <a:pos x="f3756" y="f3757"/>
              </a:cxn>
              <a:cxn ang="f2789">
                <a:pos x="f3758" y="f3759"/>
              </a:cxn>
              <a:cxn ang="f2789">
                <a:pos x="f3760" y="f3761"/>
              </a:cxn>
              <a:cxn ang="f2789">
                <a:pos x="f3762" y="f3763"/>
              </a:cxn>
              <a:cxn ang="f2789">
                <a:pos x="f3764" y="f3765"/>
              </a:cxn>
              <a:cxn ang="f2789">
                <a:pos x="f3766" y="f3767"/>
              </a:cxn>
              <a:cxn ang="f2789">
                <a:pos x="f3768" y="f3769"/>
              </a:cxn>
              <a:cxn ang="f2789">
                <a:pos x="f3770" y="f3771"/>
              </a:cxn>
              <a:cxn ang="f2789">
                <a:pos x="f3772" y="f3773"/>
              </a:cxn>
              <a:cxn ang="f2789">
                <a:pos x="f3774" y="f3775"/>
              </a:cxn>
              <a:cxn ang="f2789">
                <a:pos x="f3776" y="f3777"/>
              </a:cxn>
              <a:cxn ang="f2789">
                <a:pos x="f3778" y="f3779"/>
              </a:cxn>
              <a:cxn ang="f2789">
                <a:pos x="f3780" y="f3781"/>
              </a:cxn>
              <a:cxn ang="f2789">
                <a:pos x="f3782" y="f3783"/>
              </a:cxn>
              <a:cxn ang="f2789">
                <a:pos x="f3784" y="f3785"/>
              </a:cxn>
              <a:cxn ang="f2789">
                <a:pos x="f3786" y="f3787"/>
              </a:cxn>
              <a:cxn ang="f2789">
                <a:pos x="f3788" y="f3789"/>
              </a:cxn>
              <a:cxn ang="f2789">
                <a:pos x="f3790" y="f3791"/>
              </a:cxn>
              <a:cxn ang="f2789">
                <a:pos x="f3792" y="f3793"/>
              </a:cxn>
              <a:cxn ang="f2789">
                <a:pos x="f3794" y="f3795"/>
              </a:cxn>
              <a:cxn ang="f2789">
                <a:pos x="f3796" y="f3797"/>
              </a:cxn>
              <a:cxn ang="f2789">
                <a:pos x="f3798" y="f3590"/>
              </a:cxn>
              <a:cxn ang="f2789">
                <a:pos x="f3799" y="f3800"/>
              </a:cxn>
              <a:cxn ang="f2789">
                <a:pos x="f3801" y="f3802"/>
              </a:cxn>
              <a:cxn ang="f2789">
                <a:pos x="f3803" y="f3804"/>
              </a:cxn>
              <a:cxn ang="f2789">
                <a:pos x="f3805" y="f3806"/>
              </a:cxn>
              <a:cxn ang="f2789">
                <a:pos x="f3807" y="f3808"/>
              </a:cxn>
              <a:cxn ang="f2789">
                <a:pos x="f3809" y="f3749"/>
              </a:cxn>
              <a:cxn ang="f2789">
                <a:pos x="f3810" y="f3811"/>
              </a:cxn>
              <a:cxn ang="f2789">
                <a:pos x="f3812" y="f3813"/>
              </a:cxn>
              <a:cxn ang="f2789">
                <a:pos x="f3814" y="f3815"/>
              </a:cxn>
              <a:cxn ang="f2789">
                <a:pos x="f3816" y="f3817"/>
              </a:cxn>
              <a:cxn ang="f2789">
                <a:pos x="f3818" y="f3819"/>
              </a:cxn>
              <a:cxn ang="f2789">
                <a:pos x="f3820" y="f3821"/>
              </a:cxn>
              <a:cxn ang="f2789">
                <a:pos x="f3822" y="f3823"/>
              </a:cxn>
              <a:cxn ang="f2789">
                <a:pos x="f3824" y="f3825"/>
              </a:cxn>
              <a:cxn ang="f2789">
                <a:pos x="f3826" y="f3827"/>
              </a:cxn>
              <a:cxn ang="f2789">
                <a:pos x="f3828" y="f3829"/>
              </a:cxn>
              <a:cxn ang="f2789">
                <a:pos x="f3830" y="f3831"/>
              </a:cxn>
              <a:cxn ang="f2789">
                <a:pos x="f3832" y="f3833"/>
              </a:cxn>
              <a:cxn ang="f2789">
                <a:pos x="f3834" y="f3835"/>
              </a:cxn>
              <a:cxn ang="f2789">
                <a:pos x="f3836" y="f3837"/>
              </a:cxn>
              <a:cxn ang="f2789">
                <a:pos x="f3838" y="f3839"/>
              </a:cxn>
              <a:cxn ang="f2789">
                <a:pos x="f3840" y="f3841"/>
              </a:cxn>
              <a:cxn ang="f2789">
                <a:pos x="f3842" y="f3843"/>
              </a:cxn>
              <a:cxn ang="f2789">
                <a:pos x="f3844" y="f3845"/>
              </a:cxn>
              <a:cxn ang="f2789">
                <a:pos x="f3846" y="f3847"/>
              </a:cxn>
              <a:cxn ang="f2789">
                <a:pos x="f3848" y="f3849"/>
              </a:cxn>
              <a:cxn ang="f2789">
                <a:pos x="f3850" y="f3851"/>
              </a:cxn>
              <a:cxn ang="f2789">
                <a:pos x="f3852" y="f3853"/>
              </a:cxn>
              <a:cxn ang="f2789">
                <a:pos x="f3854" y="f3855"/>
              </a:cxn>
              <a:cxn ang="f2789">
                <a:pos x="f3856" y="f3857"/>
              </a:cxn>
              <a:cxn ang="f2789">
                <a:pos x="f3858" y="f3859"/>
              </a:cxn>
              <a:cxn ang="f2789">
                <a:pos x="f3860" y="f3861"/>
              </a:cxn>
              <a:cxn ang="f2789">
                <a:pos x="f3862" y="f3863"/>
              </a:cxn>
              <a:cxn ang="f2789">
                <a:pos x="f3864" y="f3865"/>
              </a:cxn>
              <a:cxn ang="f2789">
                <a:pos x="f3866" y="f3867"/>
              </a:cxn>
              <a:cxn ang="f2789">
                <a:pos x="f3868" y="f3869"/>
              </a:cxn>
              <a:cxn ang="f2789">
                <a:pos x="f3870" y="f3871"/>
              </a:cxn>
              <a:cxn ang="f2789">
                <a:pos x="f3872" y="f3873"/>
              </a:cxn>
              <a:cxn ang="f2789">
                <a:pos x="f3874" y="f3875"/>
              </a:cxn>
              <a:cxn ang="f2789">
                <a:pos x="f3876" y="f3877"/>
              </a:cxn>
              <a:cxn ang="f2789">
                <a:pos x="f3878" y="f3879"/>
              </a:cxn>
              <a:cxn ang="f2789">
                <a:pos x="f3880" y="f3881"/>
              </a:cxn>
              <a:cxn ang="f2789">
                <a:pos x="f3882" y="f3883"/>
              </a:cxn>
              <a:cxn ang="f2789">
                <a:pos x="f3884" y="f3885"/>
              </a:cxn>
              <a:cxn ang="f2789">
                <a:pos x="f3886" y="f3887"/>
              </a:cxn>
              <a:cxn ang="f2789">
                <a:pos x="f3888" y="f3889"/>
              </a:cxn>
              <a:cxn ang="f2789">
                <a:pos x="f3890" y="f3891"/>
              </a:cxn>
              <a:cxn ang="f2789">
                <a:pos x="f3892" y="f3893"/>
              </a:cxn>
              <a:cxn ang="f2789">
                <a:pos x="f3894" y="f3895"/>
              </a:cxn>
              <a:cxn ang="f2789">
                <a:pos x="f3896" y="f3897"/>
              </a:cxn>
              <a:cxn ang="f2789">
                <a:pos x="f3898" y="f3899"/>
              </a:cxn>
              <a:cxn ang="f2789">
                <a:pos x="f3900" y="f3901"/>
              </a:cxn>
              <a:cxn ang="f2789">
                <a:pos x="f3902" y="f3903"/>
              </a:cxn>
              <a:cxn ang="f2789">
                <a:pos x="f3904" y="f3905"/>
              </a:cxn>
              <a:cxn ang="f2789">
                <a:pos x="f3906" y="f3907"/>
              </a:cxn>
              <a:cxn ang="f2789">
                <a:pos x="f3908" y="f3909"/>
              </a:cxn>
              <a:cxn ang="f2789">
                <a:pos x="f3910" y="f3911"/>
              </a:cxn>
              <a:cxn ang="f2789">
                <a:pos x="f3912" y="f3913"/>
              </a:cxn>
              <a:cxn ang="f2789">
                <a:pos x="f3914" y="f3915"/>
              </a:cxn>
              <a:cxn ang="f2789">
                <a:pos x="f3916" y="f3917"/>
              </a:cxn>
              <a:cxn ang="f2789">
                <a:pos x="f3918" y="f3919"/>
              </a:cxn>
              <a:cxn ang="f2789">
                <a:pos x="f3920" y="f3921"/>
              </a:cxn>
              <a:cxn ang="f2789">
                <a:pos x="f3922" y="f3923"/>
              </a:cxn>
              <a:cxn ang="f2789">
                <a:pos x="f3924" y="f3925"/>
              </a:cxn>
              <a:cxn ang="f2789">
                <a:pos x="f3926" y="f3927"/>
              </a:cxn>
              <a:cxn ang="f2789">
                <a:pos x="f3928" y="f3929"/>
              </a:cxn>
            </a:cxnLst>
            <a:rect l="f3358" t="f3361" r="f3359" b="f3360"/>
            <a:pathLst>
              <a:path w="5260975" h="1410656">
                <a:moveTo>
                  <a:pt x="f6" y="f5"/>
                </a:moveTo>
                <a:lnTo>
                  <a:pt x="f6" y="f8"/>
                </a:lnTo>
                <a:lnTo>
                  <a:pt x="f9" y="f10"/>
                </a:lnTo>
                <a:cubicBezTo>
                  <a:pt x="f11" y="f12"/>
                  <a:pt x="f13" y="f14"/>
                  <a:pt x="f15" y="f16"/>
                </a:cubicBezTo>
                <a:cubicBezTo>
                  <a:pt x="f17" y="f18"/>
                  <a:pt x="f19" y="f20"/>
                  <a:pt x="f21" y="f22"/>
                </a:cubicBezTo>
                <a:cubicBezTo>
                  <a:pt x="f23" y="f24"/>
                  <a:pt x="f25" y="f26"/>
                  <a:pt x="f27" y="f28"/>
                </a:cubicBezTo>
                <a:cubicBezTo>
                  <a:pt x="f29" y="f30"/>
                  <a:pt x="f31" y="f32"/>
                  <a:pt x="f33" y="f34"/>
                </a:cubicBezTo>
                <a:cubicBezTo>
                  <a:pt x="f35" y="f36"/>
                  <a:pt x="f37" y="f38"/>
                  <a:pt x="f39" y="f40"/>
                </a:cubicBezTo>
                <a:cubicBezTo>
                  <a:pt x="f41" y="f42"/>
                  <a:pt x="f43" y="f44"/>
                  <a:pt x="f45" y="f46"/>
                </a:cubicBezTo>
                <a:cubicBezTo>
                  <a:pt x="f47" y="f48"/>
                  <a:pt x="f49" y="f50"/>
                  <a:pt x="f51" y="f52"/>
                </a:cubicBezTo>
                <a:cubicBezTo>
                  <a:pt x="f53" y="f54"/>
                  <a:pt x="f55" y="f56"/>
                  <a:pt x="f57" y="f58"/>
                </a:cubicBezTo>
                <a:cubicBezTo>
                  <a:pt x="f59" y="f60"/>
                  <a:pt x="f61" y="f62"/>
                  <a:pt x="f63" y="f64"/>
                </a:cubicBezTo>
                <a:cubicBezTo>
                  <a:pt x="f65" y="f66"/>
                  <a:pt x="f67" y="f68"/>
                  <a:pt x="f69" y="f70"/>
                </a:cubicBezTo>
                <a:cubicBezTo>
                  <a:pt x="f71" y="f72"/>
                  <a:pt x="f73" y="f74"/>
                  <a:pt x="f75" y="f76"/>
                </a:cubicBezTo>
                <a:cubicBezTo>
                  <a:pt x="f77" y="f78"/>
                  <a:pt x="f79" y="f80"/>
                  <a:pt x="f81" y="f82"/>
                </a:cubicBezTo>
                <a:cubicBezTo>
                  <a:pt x="f83" y="f84"/>
                  <a:pt x="f85" y="f86"/>
                  <a:pt x="f87" y="f88"/>
                </a:cubicBezTo>
                <a:cubicBezTo>
                  <a:pt x="f89" y="f90"/>
                  <a:pt x="f91" y="f92"/>
                  <a:pt x="f93" y="f94"/>
                </a:cubicBezTo>
                <a:cubicBezTo>
                  <a:pt x="f95" y="f96"/>
                  <a:pt x="f97" y="f98"/>
                  <a:pt x="f99" y="f100"/>
                </a:cubicBezTo>
                <a:cubicBezTo>
                  <a:pt x="f101" y="f102"/>
                  <a:pt x="f103" y="f104"/>
                  <a:pt x="f105" y="f106"/>
                </a:cubicBezTo>
                <a:cubicBezTo>
                  <a:pt x="f107" y="f108"/>
                  <a:pt x="f109" y="f110"/>
                  <a:pt x="f111" y="f112"/>
                </a:cubicBezTo>
                <a:cubicBezTo>
                  <a:pt x="f113" y="f114"/>
                  <a:pt x="f115" y="f116"/>
                  <a:pt x="f117" y="f118"/>
                </a:cubicBezTo>
                <a:cubicBezTo>
                  <a:pt x="f119" y="f120"/>
                  <a:pt x="f121" y="f122"/>
                  <a:pt x="f123" y="f124"/>
                </a:cubicBezTo>
                <a:cubicBezTo>
                  <a:pt x="f125" y="f126"/>
                  <a:pt x="f127" y="f128"/>
                  <a:pt x="f129" y="f130"/>
                </a:cubicBezTo>
                <a:cubicBezTo>
                  <a:pt x="f131" y="f132"/>
                  <a:pt x="f133" y="f134"/>
                  <a:pt x="f135" y="f136"/>
                </a:cubicBezTo>
                <a:cubicBezTo>
                  <a:pt x="f137" y="f138"/>
                  <a:pt x="f139" y="f140"/>
                  <a:pt x="f141" y="f142"/>
                </a:cubicBezTo>
                <a:cubicBezTo>
                  <a:pt x="f143" y="f144"/>
                  <a:pt x="f145" y="f146"/>
                  <a:pt x="f147" y="f148"/>
                </a:cubicBezTo>
                <a:cubicBezTo>
                  <a:pt x="f149" y="f150"/>
                  <a:pt x="f151" y="f152"/>
                  <a:pt x="f153" y="f154"/>
                </a:cubicBezTo>
                <a:cubicBezTo>
                  <a:pt x="f155" y="f156"/>
                  <a:pt x="f157" y="f158"/>
                  <a:pt x="f159" y="f160"/>
                </a:cubicBezTo>
                <a:cubicBezTo>
                  <a:pt x="f161" y="f162"/>
                  <a:pt x="f163" y="f164"/>
                  <a:pt x="f165" y="f166"/>
                </a:cubicBezTo>
                <a:cubicBezTo>
                  <a:pt x="f167" y="f168"/>
                  <a:pt x="f169" y="f170"/>
                  <a:pt x="f171" y="f172"/>
                </a:cubicBezTo>
                <a:cubicBezTo>
                  <a:pt x="f173" y="f174"/>
                  <a:pt x="f175" y="f176"/>
                  <a:pt x="f177" y="f178"/>
                </a:cubicBezTo>
                <a:cubicBezTo>
                  <a:pt x="f179" y="f180"/>
                  <a:pt x="f181" y="f182"/>
                  <a:pt x="f183" y="f184"/>
                </a:cubicBezTo>
                <a:cubicBezTo>
                  <a:pt x="f185" y="f186"/>
                  <a:pt x="f187" y="f188"/>
                  <a:pt x="f189" y="f190"/>
                </a:cubicBezTo>
                <a:cubicBezTo>
                  <a:pt x="f191" y="f192"/>
                  <a:pt x="f193" y="f194"/>
                  <a:pt x="f195" y="f196"/>
                </a:cubicBezTo>
                <a:cubicBezTo>
                  <a:pt x="f197" y="f198"/>
                  <a:pt x="f199" y="f200"/>
                  <a:pt x="f201" y="f202"/>
                </a:cubicBezTo>
                <a:cubicBezTo>
                  <a:pt x="f203" y="f204"/>
                  <a:pt x="f205" y="f206"/>
                  <a:pt x="f207" y="f208"/>
                </a:cubicBezTo>
                <a:cubicBezTo>
                  <a:pt x="f209" y="f210"/>
                  <a:pt x="f211" y="f212"/>
                  <a:pt x="f213" y="f214"/>
                </a:cubicBezTo>
                <a:cubicBezTo>
                  <a:pt x="f215" y="f216"/>
                  <a:pt x="f217" y="f218"/>
                  <a:pt x="f219" y="f220"/>
                </a:cubicBezTo>
                <a:cubicBezTo>
                  <a:pt x="f221" y="f222"/>
                  <a:pt x="f223" y="f224"/>
                  <a:pt x="f225" y="f226"/>
                </a:cubicBezTo>
                <a:cubicBezTo>
                  <a:pt x="f227" y="f228"/>
                  <a:pt x="f229" y="f230"/>
                  <a:pt x="f231" y="f232"/>
                </a:cubicBezTo>
                <a:cubicBezTo>
                  <a:pt x="f233" y="f234"/>
                  <a:pt x="f235" y="f236"/>
                  <a:pt x="f237" y="f238"/>
                </a:cubicBezTo>
                <a:cubicBezTo>
                  <a:pt x="f239" y="f240"/>
                  <a:pt x="f241" y="f242"/>
                  <a:pt x="f243" y="f244"/>
                </a:cubicBezTo>
                <a:cubicBezTo>
                  <a:pt x="f245" y="f246"/>
                  <a:pt x="f247" y="f248"/>
                  <a:pt x="f249" y="f250"/>
                </a:cubicBezTo>
                <a:cubicBezTo>
                  <a:pt x="f251" y="f252"/>
                  <a:pt x="f253" y="f254"/>
                  <a:pt x="f255" y="f256"/>
                </a:cubicBezTo>
                <a:cubicBezTo>
                  <a:pt x="f257" y="f258"/>
                  <a:pt x="f259" y="f260"/>
                  <a:pt x="f261" y="f262"/>
                </a:cubicBezTo>
                <a:cubicBezTo>
                  <a:pt x="f263" y="f264"/>
                  <a:pt x="f265" y="f266"/>
                  <a:pt x="f267" y="f268"/>
                </a:cubicBezTo>
                <a:cubicBezTo>
                  <a:pt x="f269" y="f270"/>
                  <a:pt x="f271" y="f272"/>
                  <a:pt x="f273" y="f274"/>
                </a:cubicBezTo>
                <a:cubicBezTo>
                  <a:pt x="f275" y="f276"/>
                  <a:pt x="f277" y="f278"/>
                  <a:pt x="f279" y="f280"/>
                </a:cubicBezTo>
                <a:cubicBezTo>
                  <a:pt x="f281" y="f282"/>
                  <a:pt x="f283" y="f284"/>
                  <a:pt x="f285" y="f286"/>
                </a:cubicBezTo>
                <a:cubicBezTo>
                  <a:pt x="f287" y="f288"/>
                  <a:pt x="f289" y="f290"/>
                  <a:pt x="f291" y="f292"/>
                </a:cubicBezTo>
                <a:cubicBezTo>
                  <a:pt x="f293" y="f294"/>
                  <a:pt x="f295" y="f296"/>
                  <a:pt x="f297" y="f298"/>
                </a:cubicBezTo>
                <a:cubicBezTo>
                  <a:pt x="f299" y="f300"/>
                  <a:pt x="f301" y="f302"/>
                  <a:pt x="f303" y="f304"/>
                </a:cubicBezTo>
                <a:cubicBezTo>
                  <a:pt x="f305" y="f306"/>
                  <a:pt x="f307" y="f308"/>
                  <a:pt x="f309" y="f310"/>
                </a:cubicBezTo>
                <a:cubicBezTo>
                  <a:pt x="f311" y="f312"/>
                  <a:pt x="f313" y="f314"/>
                  <a:pt x="f315" y="f316"/>
                </a:cubicBezTo>
                <a:cubicBezTo>
                  <a:pt x="f317" y="f318"/>
                  <a:pt x="f319" y="f320"/>
                  <a:pt x="f321" y="f322"/>
                </a:cubicBezTo>
                <a:cubicBezTo>
                  <a:pt x="f323" y="f324"/>
                  <a:pt x="f325" y="f326"/>
                  <a:pt x="f327" y="f328"/>
                </a:cubicBezTo>
                <a:cubicBezTo>
                  <a:pt x="f329" y="f330"/>
                  <a:pt x="f331" y="f332"/>
                  <a:pt x="f333" y="f334"/>
                </a:cubicBezTo>
                <a:cubicBezTo>
                  <a:pt x="f335" y="f336"/>
                  <a:pt x="f337" y="f338"/>
                  <a:pt x="f339" y="f340"/>
                </a:cubicBezTo>
                <a:cubicBezTo>
                  <a:pt x="f341" y="f342"/>
                  <a:pt x="f343" y="f344"/>
                  <a:pt x="f345" y="f346"/>
                </a:cubicBezTo>
                <a:cubicBezTo>
                  <a:pt x="f347" y="f348"/>
                  <a:pt x="f349" y="f350"/>
                  <a:pt x="f351" y="f352"/>
                </a:cubicBezTo>
                <a:cubicBezTo>
                  <a:pt x="f353" y="f354"/>
                  <a:pt x="f355" y="f356"/>
                  <a:pt x="f357" y="f358"/>
                </a:cubicBezTo>
                <a:cubicBezTo>
                  <a:pt x="f359" y="f302"/>
                  <a:pt x="f360" y="f361"/>
                  <a:pt x="f362" y="f363"/>
                </a:cubicBezTo>
                <a:cubicBezTo>
                  <a:pt x="f364" y="f365"/>
                  <a:pt x="f366" y="f367"/>
                  <a:pt x="f368" y="f369"/>
                </a:cubicBezTo>
                <a:cubicBezTo>
                  <a:pt x="f370" y="f371"/>
                  <a:pt x="f372" y="f373"/>
                  <a:pt x="f374" y="f375"/>
                </a:cubicBezTo>
                <a:cubicBezTo>
                  <a:pt x="f376" y="f377"/>
                  <a:pt x="f378" y="f379"/>
                  <a:pt x="f380" y="f381"/>
                </a:cubicBezTo>
                <a:cubicBezTo>
                  <a:pt x="f382" y="f383"/>
                  <a:pt x="f384" y="f385"/>
                  <a:pt x="f386" y="f387"/>
                </a:cubicBezTo>
                <a:cubicBezTo>
                  <a:pt x="f388" y="f389"/>
                  <a:pt x="f390" y="f391"/>
                  <a:pt x="f392" y="f393"/>
                </a:cubicBezTo>
                <a:cubicBezTo>
                  <a:pt x="f394" y="f395"/>
                  <a:pt x="f396" y="f397"/>
                  <a:pt x="f398" y="f399"/>
                </a:cubicBezTo>
                <a:cubicBezTo>
                  <a:pt x="f400" y="f401"/>
                  <a:pt x="f402" y="f403"/>
                  <a:pt x="f404" y="f405"/>
                </a:cubicBezTo>
                <a:cubicBezTo>
                  <a:pt x="f406" y="f407"/>
                  <a:pt x="f408" y="f409"/>
                  <a:pt x="f410" y="f411"/>
                </a:cubicBezTo>
                <a:cubicBezTo>
                  <a:pt x="f412" y="f413"/>
                  <a:pt x="f414" y="f415"/>
                  <a:pt x="f416" y="f417"/>
                </a:cubicBezTo>
                <a:cubicBezTo>
                  <a:pt x="f418" y="f419"/>
                  <a:pt x="f420" y="f421"/>
                  <a:pt x="f422" y="f284"/>
                </a:cubicBezTo>
                <a:cubicBezTo>
                  <a:pt x="f423" y="f424"/>
                  <a:pt x="f425" y="f421"/>
                  <a:pt x="f426" y="f427"/>
                </a:cubicBezTo>
                <a:cubicBezTo>
                  <a:pt x="f428" y="f429"/>
                  <a:pt x="f430" y="f431"/>
                  <a:pt x="f432" y="f433"/>
                </a:cubicBezTo>
                <a:cubicBezTo>
                  <a:pt x="f434" y="f435"/>
                  <a:pt x="f436" y="f437"/>
                  <a:pt x="f438" y="f439"/>
                </a:cubicBezTo>
                <a:cubicBezTo>
                  <a:pt x="f440" y="f424"/>
                  <a:pt x="f441" y="f442"/>
                  <a:pt x="f443" y="f444"/>
                </a:cubicBezTo>
                <a:cubicBezTo>
                  <a:pt x="f445" y="f446"/>
                  <a:pt x="f447" y="f448"/>
                  <a:pt x="f449" y="f450"/>
                </a:cubicBezTo>
                <a:cubicBezTo>
                  <a:pt x="f451" y="f452"/>
                  <a:pt x="f453" y="f454"/>
                  <a:pt x="f455" y="f456"/>
                </a:cubicBezTo>
                <a:cubicBezTo>
                  <a:pt x="f457" y="f424"/>
                  <a:pt x="f458" y="f427"/>
                  <a:pt x="f459" y="f460"/>
                </a:cubicBezTo>
                <a:cubicBezTo>
                  <a:pt x="f461" y="f462"/>
                  <a:pt x="f463" y="f401"/>
                  <a:pt x="f464" y="f371"/>
                </a:cubicBezTo>
                <a:cubicBezTo>
                  <a:pt x="f465" y="f466"/>
                  <a:pt x="f467" y="f454"/>
                  <a:pt x="f468" y="f397"/>
                </a:cubicBezTo>
                <a:cubicBezTo>
                  <a:pt x="f469" y="f470"/>
                  <a:pt x="f471" y="f472"/>
                  <a:pt x="f473" y="f472"/>
                </a:cubicBezTo>
                <a:cubicBezTo>
                  <a:pt x="f474" y="f472"/>
                  <a:pt x="f475" y="f476"/>
                  <a:pt x="f477" y="f478"/>
                </a:cubicBezTo>
                <a:cubicBezTo>
                  <a:pt x="f479" y="f397"/>
                  <a:pt x="f480" y="f481"/>
                  <a:pt x="f482" y="f483"/>
                </a:cubicBezTo>
                <a:cubicBezTo>
                  <a:pt x="f484" y="f485"/>
                  <a:pt x="f486" y="f487"/>
                  <a:pt x="f488" y="f489"/>
                </a:cubicBezTo>
                <a:cubicBezTo>
                  <a:pt x="f490" y="f395"/>
                  <a:pt x="f491" y="f492"/>
                  <a:pt x="f493" y="f460"/>
                </a:cubicBezTo>
                <a:cubicBezTo>
                  <a:pt x="f494" y="f421"/>
                  <a:pt x="f495" y="f496"/>
                  <a:pt x="f497" y="f498"/>
                </a:cubicBezTo>
                <a:cubicBezTo>
                  <a:pt x="f499" y="f500"/>
                  <a:pt x="f501" y="f502"/>
                  <a:pt x="f503" y="f334"/>
                </a:cubicBezTo>
                <a:cubicBezTo>
                  <a:pt x="f504" y="f505"/>
                  <a:pt x="f506" y="f507"/>
                  <a:pt x="f508" y="f509"/>
                </a:cubicBezTo>
                <a:cubicBezTo>
                  <a:pt x="f510" y="f511"/>
                  <a:pt x="f512" y="f513"/>
                  <a:pt x="f514" y="f515"/>
                </a:cubicBezTo>
                <a:cubicBezTo>
                  <a:pt x="f516" y="f517"/>
                  <a:pt x="f518" y="f519"/>
                  <a:pt x="f520" y="f521"/>
                </a:cubicBezTo>
                <a:cubicBezTo>
                  <a:pt x="f522" y="f523"/>
                  <a:pt x="f524" y="f7"/>
                  <a:pt x="f525" y="f7"/>
                </a:cubicBezTo>
                <a:cubicBezTo>
                  <a:pt x="f526" y="f7"/>
                  <a:pt x="f527" y="f528"/>
                  <a:pt x="f529" y="f530"/>
                </a:cubicBezTo>
                <a:cubicBezTo>
                  <a:pt x="f531" y="f532"/>
                  <a:pt x="f533" y="f534"/>
                  <a:pt x="f535" y="f536"/>
                </a:cubicBezTo>
                <a:cubicBezTo>
                  <a:pt x="f537" y="f538"/>
                  <a:pt x="f539" y="f540"/>
                  <a:pt x="f541" y="f542"/>
                </a:cubicBezTo>
                <a:cubicBezTo>
                  <a:pt x="f543" y="f544"/>
                  <a:pt x="f545" y="f546"/>
                  <a:pt x="f547" y="f548"/>
                </a:cubicBezTo>
                <a:cubicBezTo>
                  <a:pt x="f549" y="f550"/>
                  <a:pt x="f551" y="f552"/>
                  <a:pt x="f553" y="f554"/>
                </a:cubicBezTo>
                <a:cubicBezTo>
                  <a:pt x="f555" y="f513"/>
                  <a:pt x="f556" y="f557"/>
                  <a:pt x="f558" y="f559"/>
                </a:cubicBezTo>
                <a:cubicBezTo>
                  <a:pt x="f560" y="f500"/>
                  <a:pt x="f561" y="f562"/>
                  <a:pt x="f563" y="f564"/>
                </a:cubicBezTo>
                <a:cubicBezTo>
                  <a:pt x="f565" y="f298"/>
                  <a:pt x="f566" y="f567"/>
                  <a:pt x="f568" y="f569"/>
                </a:cubicBezTo>
                <a:cubicBezTo>
                  <a:pt x="f570" y="f571"/>
                  <a:pt x="f572" y="f298"/>
                  <a:pt x="f573" y="f574"/>
                </a:cubicBezTo>
                <a:cubicBezTo>
                  <a:pt x="f575" y="f576"/>
                  <a:pt x="f577" y="f578"/>
                  <a:pt x="f579" y="f431"/>
                </a:cubicBezTo>
                <a:cubicBezTo>
                  <a:pt x="f580" y="f581"/>
                  <a:pt x="f582" y="f583"/>
                  <a:pt x="f584" y="f585"/>
                </a:cubicBezTo>
                <a:cubicBezTo>
                  <a:pt x="f586" y="f587"/>
                  <a:pt x="f588" y="f589"/>
                  <a:pt x="f590" y="f591"/>
                </a:cubicBezTo>
                <a:cubicBezTo>
                  <a:pt x="f592" y="f593"/>
                  <a:pt x="f594" y="f595"/>
                  <a:pt x="f596" y="f597"/>
                </a:cubicBezTo>
                <a:cubicBezTo>
                  <a:pt x="f598" y="f599"/>
                  <a:pt x="f600" y="f601"/>
                  <a:pt x="f602" y="f603"/>
                </a:cubicBezTo>
                <a:cubicBezTo>
                  <a:pt x="f604" y="f605"/>
                  <a:pt x="f606" y="f607"/>
                  <a:pt x="f608" y="f609"/>
                </a:cubicBezTo>
                <a:cubicBezTo>
                  <a:pt x="f610" y="f611"/>
                  <a:pt x="f612" y="f613"/>
                  <a:pt x="f614" y="f615"/>
                </a:cubicBezTo>
                <a:cubicBezTo>
                  <a:pt x="f616" y="f617"/>
                  <a:pt x="f618" y="f619"/>
                  <a:pt x="f620" y="f621"/>
                </a:cubicBezTo>
                <a:cubicBezTo>
                  <a:pt x="f622" y="f623"/>
                  <a:pt x="f624" y="f625"/>
                  <a:pt x="f626" y="f254"/>
                </a:cubicBezTo>
                <a:cubicBezTo>
                  <a:pt x="f627" y="f628"/>
                  <a:pt x="f629" y="f630"/>
                  <a:pt x="f631" y="f632"/>
                </a:cubicBezTo>
                <a:cubicBezTo>
                  <a:pt x="f633" y="f634"/>
                  <a:pt x="f635" y="f636"/>
                  <a:pt x="f637" y="f638"/>
                </a:cubicBezTo>
                <a:cubicBezTo>
                  <a:pt x="f639" y="f640"/>
                  <a:pt x="f641" y="f642"/>
                  <a:pt x="f643" y="f642"/>
                </a:cubicBezTo>
                <a:cubicBezTo>
                  <a:pt x="f644" y="f642"/>
                  <a:pt x="f645" y="f646"/>
                  <a:pt x="f647" y="f648"/>
                </a:cubicBezTo>
                <a:cubicBezTo>
                  <a:pt x="f649" y="f650"/>
                  <a:pt x="f651" y="f652"/>
                  <a:pt x="f653" y="f654"/>
                </a:cubicBezTo>
                <a:cubicBezTo>
                  <a:pt x="f655" y="f656"/>
                  <a:pt x="f657" y="f658"/>
                  <a:pt x="f659" y="f660"/>
                </a:cubicBezTo>
                <a:cubicBezTo>
                  <a:pt x="f661" y="f662"/>
                  <a:pt x="f663" y="f664"/>
                  <a:pt x="f665" y="f666"/>
                </a:cubicBezTo>
                <a:cubicBezTo>
                  <a:pt x="f667" y="f668"/>
                  <a:pt x="f669" y="f670"/>
                  <a:pt x="f671" y="f672"/>
                </a:cubicBezTo>
                <a:cubicBezTo>
                  <a:pt x="f673" y="f674"/>
                  <a:pt x="f675" y="f676"/>
                  <a:pt x="f677" y="f678"/>
                </a:cubicBezTo>
                <a:cubicBezTo>
                  <a:pt x="f679" y="f680"/>
                  <a:pt x="f681" y="f682"/>
                  <a:pt x="f683" y="f684"/>
                </a:cubicBezTo>
                <a:cubicBezTo>
                  <a:pt x="f685" y="f686"/>
                  <a:pt x="f687" y="f688"/>
                  <a:pt x="f689" y="f690"/>
                </a:cubicBezTo>
                <a:cubicBezTo>
                  <a:pt x="f691" y="f692"/>
                  <a:pt x="f693" y="f694"/>
                  <a:pt x="f695" y="f696"/>
                </a:cubicBezTo>
                <a:cubicBezTo>
                  <a:pt x="f697" y="f698"/>
                  <a:pt x="f699" y="f700"/>
                  <a:pt x="f701" y="f702"/>
                </a:cubicBezTo>
                <a:cubicBezTo>
                  <a:pt x="f703" y="f704"/>
                  <a:pt x="f705" y="f704"/>
                  <a:pt x="f706" y="f707"/>
                </a:cubicBezTo>
                <a:cubicBezTo>
                  <a:pt x="f708" y="f709"/>
                  <a:pt x="f710" y="f711"/>
                  <a:pt x="f712" y="f713"/>
                </a:cubicBezTo>
                <a:cubicBezTo>
                  <a:pt x="f714" y="f715"/>
                  <a:pt x="f716" y="f717"/>
                  <a:pt x="f718" y="f719"/>
                </a:cubicBezTo>
                <a:cubicBezTo>
                  <a:pt x="f720" y="f721"/>
                  <a:pt x="f722" y="f688"/>
                  <a:pt x="f723" y="f222"/>
                </a:cubicBezTo>
                <a:cubicBezTo>
                  <a:pt x="f724" y="f725"/>
                  <a:pt x="f726" y="f727"/>
                  <a:pt x="f728" y="f729"/>
                </a:cubicBezTo>
                <a:cubicBezTo>
                  <a:pt x="f730" y="f731"/>
                  <a:pt x="f732" y="f733"/>
                  <a:pt x="f734" y="f735"/>
                </a:cubicBezTo>
                <a:cubicBezTo>
                  <a:pt x="f736" y="f737"/>
                  <a:pt x="f738" y="f739"/>
                  <a:pt x="f740" y="f741"/>
                </a:cubicBezTo>
                <a:cubicBezTo>
                  <a:pt x="f742" y="f743"/>
                  <a:pt x="f744" y="f745"/>
                  <a:pt x="f746" y="f747"/>
                </a:cubicBezTo>
                <a:cubicBezTo>
                  <a:pt x="f748" y="f212"/>
                  <a:pt x="f749" y="f750"/>
                  <a:pt x="f751" y="f752"/>
                </a:cubicBezTo>
                <a:cubicBezTo>
                  <a:pt x="f753" y="f754"/>
                  <a:pt x="f755" y="f756"/>
                  <a:pt x="f757" y="f682"/>
                </a:cubicBezTo>
                <a:cubicBezTo>
                  <a:pt x="f758" y="f759"/>
                  <a:pt x="f760" y="f761"/>
                  <a:pt x="f762" y="f763"/>
                </a:cubicBezTo>
                <a:cubicBezTo>
                  <a:pt x="f764" y="f765"/>
                  <a:pt x="f766" y="f767"/>
                  <a:pt x="f768" y="f769"/>
                </a:cubicBezTo>
                <a:cubicBezTo>
                  <a:pt x="f770" y="f694"/>
                  <a:pt x="f771" y="f772"/>
                  <a:pt x="f773" y="f774"/>
                </a:cubicBezTo>
                <a:lnTo>
                  <a:pt x="f5" y="f775"/>
                </a:lnTo>
                <a:lnTo>
                  <a:pt x="f5" y="f776"/>
                </a:lnTo>
                <a:lnTo>
                  <a:pt x="f777" y="f778"/>
                </a:lnTo>
                <a:cubicBezTo>
                  <a:pt x="f779" y="f780"/>
                  <a:pt x="f781" y="f782"/>
                  <a:pt x="f783" y="f784"/>
                </a:cubicBezTo>
                <a:cubicBezTo>
                  <a:pt x="f785" y="f786"/>
                  <a:pt x="f787" y="f788"/>
                  <a:pt x="f789" y="f790"/>
                </a:cubicBezTo>
                <a:cubicBezTo>
                  <a:pt x="f791" y="f792"/>
                  <a:pt x="f793" y="f794"/>
                  <a:pt x="f795" y="f796"/>
                </a:cubicBezTo>
                <a:cubicBezTo>
                  <a:pt x="f797" y="f798"/>
                  <a:pt x="f799" y="f800"/>
                  <a:pt x="f801" y="f802"/>
                </a:cubicBezTo>
                <a:cubicBezTo>
                  <a:pt x="f803" y="f804"/>
                  <a:pt x="f805" y="f806"/>
                  <a:pt x="f807" y="f808"/>
                </a:cubicBezTo>
                <a:cubicBezTo>
                  <a:pt x="f809" y="f810"/>
                  <a:pt x="f811" y="f812"/>
                  <a:pt x="f813" y="f814"/>
                </a:cubicBezTo>
                <a:cubicBezTo>
                  <a:pt x="f815" y="f816"/>
                  <a:pt x="f817" y="f818"/>
                  <a:pt x="f819" y="f820"/>
                </a:cubicBezTo>
                <a:cubicBezTo>
                  <a:pt x="f821" y="f822"/>
                  <a:pt x="f823" y="f792"/>
                  <a:pt x="f824" y="f825"/>
                </a:cubicBezTo>
                <a:cubicBezTo>
                  <a:pt x="f710" y="f826"/>
                  <a:pt x="f827" y="f828"/>
                  <a:pt x="f829" y="f830"/>
                </a:cubicBezTo>
                <a:cubicBezTo>
                  <a:pt x="f831" y="f832"/>
                  <a:pt x="f833" y="f834"/>
                  <a:pt x="f835" y="f836"/>
                </a:cubicBezTo>
                <a:cubicBezTo>
                  <a:pt x="f837" y="f838"/>
                  <a:pt x="f839" y="f840"/>
                  <a:pt x="f841" y="f168"/>
                </a:cubicBezTo>
                <a:cubicBezTo>
                  <a:pt x="f842" y="f843"/>
                  <a:pt x="f844" y="f843"/>
                  <a:pt x="f845" y="f846"/>
                </a:cubicBezTo>
                <a:cubicBezTo>
                  <a:pt x="f847" y="f848"/>
                  <a:pt x="f849" y="f850"/>
                  <a:pt x="f851" y="f852"/>
                </a:cubicBezTo>
                <a:cubicBezTo>
                  <a:pt x="f853" y="f854"/>
                  <a:pt x="f855" y="f856"/>
                  <a:pt x="f857" y="f858"/>
                </a:cubicBezTo>
                <a:cubicBezTo>
                  <a:pt x="f859" y="f860"/>
                  <a:pt x="f861" y="f862"/>
                  <a:pt x="f863" y="f864"/>
                </a:cubicBezTo>
                <a:cubicBezTo>
                  <a:pt x="f865" y="f866"/>
                  <a:pt x="f867" y="f868"/>
                  <a:pt x="f869" y="f870"/>
                </a:cubicBezTo>
                <a:cubicBezTo>
                  <a:pt x="f871" y="f872"/>
                  <a:pt x="f873" y="f874"/>
                  <a:pt x="f875" y="f876"/>
                </a:cubicBezTo>
                <a:cubicBezTo>
                  <a:pt x="f877" y="f878"/>
                  <a:pt x="f879" y="f880"/>
                  <a:pt x="f881" y="f882"/>
                </a:cubicBezTo>
                <a:cubicBezTo>
                  <a:pt x="f883" y="f884"/>
                  <a:pt x="f885" y="f886"/>
                  <a:pt x="f887" y="f888"/>
                </a:cubicBezTo>
                <a:cubicBezTo>
                  <a:pt x="f889" y="f890"/>
                  <a:pt x="f891" y="f892"/>
                  <a:pt x="f893" y="f894"/>
                </a:cubicBezTo>
                <a:cubicBezTo>
                  <a:pt x="f895" y="f896"/>
                  <a:pt x="f897" y="f898"/>
                  <a:pt x="f899" y="f900"/>
                </a:cubicBezTo>
                <a:cubicBezTo>
                  <a:pt x="f901" y="f902"/>
                  <a:pt x="f903" y="f904"/>
                  <a:pt x="f905" y="f906"/>
                </a:cubicBezTo>
                <a:cubicBezTo>
                  <a:pt x="f907" y="f908"/>
                  <a:pt x="f909" y="f910"/>
                  <a:pt x="f911" y="f912"/>
                </a:cubicBezTo>
                <a:cubicBezTo>
                  <a:pt x="f913" y="f914"/>
                  <a:pt x="f915" y="f916"/>
                  <a:pt x="f917" y="f918"/>
                </a:cubicBezTo>
                <a:cubicBezTo>
                  <a:pt x="f919" y="f188"/>
                  <a:pt x="f920" y="f921"/>
                  <a:pt x="f922" y="f923"/>
                </a:cubicBezTo>
                <a:cubicBezTo>
                  <a:pt x="f924" y="f925"/>
                  <a:pt x="f926" y="f927"/>
                  <a:pt x="f928" y="f929"/>
                </a:cubicBezTo>
                <a:cubicBezTo>
                  <a:pt x="f930" y="f931"/>
                  <a:pt x="f932" y="f933"/>
                  <a:pt x="f934" y="f935"/>
                </a:cubicBezTo>
                <a:cubicBezTo>
                  <a:pt x="f936" y="f937"/>
                  <a:pt x="f938" y="f939"/>
                  <a:pt x="f940" y="f941"/>
                </a:cubicBezTo>
                <a:cubicBezTo>
                  <a:pt x="f942" y="f943"/>
                  <a:pt x="f944" y="f945"/>
                  <a:pt x="f946" y="f947"/>
                </a:cubicBezTo>
                <a:cubicBezTo>
                  <a:pt x="f948" y="f949"/>
                  <a:pt x="f950" y="f951"/>
                  <a:pt x="f952" y="f953"/>
                </a:cubicBezTo>
                <a:cubicBezTo>
                  <a:pt x="f954" y="f955"/>
                  <a:pt x="f956" y="f957"/>
                  <a:pt x="f958" y="f959"/>
                </a:cubicBezTo>
                <a:cubicBezTo>
                  <a:pt x="f960" y="f961"/>
                  <a:pt x="f962" y="f963"/>
                  <a:pt x="f964" y="f965"/>
                </a:cubicBezTo>
                <a:cubicBezTo>
                  <a:pt x="f966" y="f967"/>
                  <a:pt x="f968" y="f969"/>
                  <a:pt x="f970" y="f971"/>
                </a:cubicBezTo>
                <a:cubicBezTo>
                  <a:pt x="f972" y="f973"/>
                  <a:pt x="f974" y="f975"/>
                  <a:pt x="f976" y="f977"/>
                </a:cubicBezTo>
                <a:cubicBezTo>
                  <a:pt x="f978" y="f979"/>
                  <a:pt x="f980" y="f981"/>
                  <a:pt x="f982" y="f983"/>
                </a:cubicBezTo>
                <a:cubicBezTo>
                  <a:pt x="f984" y="f985"/>
                  <a:pt x="f986" y="f987"/>
                  <a:pt x="f988" y="f989"/>
                </a:cubicBezTo>
                <a:cubicBezTo>
                  <a:pt x="f990" y="f991"/>
                  <a:pt x="f992" y="f993"/>
                  <a:pt x="f994" y="f995"/>
                </a:cubicBezTo>
                <a:cubicBezTo>
                  <a:pt x="f996" y="f997"/>
                  <a:pt x="f998" y="f999"/>
                  <a:pt x="f1000" y="f1001"/>
                </a:cubicBezTo>
                <a:cubicBezTo>
                  <a:pt x="f1002" y="f1003"/>
                  <a:pt x="f1004" y="f1005"/>
                  <a:pt x="f1006" y="f1007"/>
                </a:cubicBezTo>
                <a:cubicBezTo>
                  <a:pt x="f1008" y="f1009"/>
                  <a:pt x="f1010" y="f1011"/>
                  <a:pt x="f1012" y="f1013"/>
                </a:cubicBezTo>
                <a:cubicBezTo>
                  <a:pt x="f1014" y="f1015"/>
                  <a:pt x="f1016" y="f1017"/>
                  <a:pt x="f1018" y="f1019"/>
                </a:cubicBezTo>
                <a:cubicBezTo>
                  <a:pt x="f1020" y="f1021"/>
                  <a:pt x="f1022" y="f210"/>
                  <a:pt x="f1023" y="f1024"/>
                </a:cubicBezTo>
                <a:cubicBezTo>
                  <a:pt x="f1025" y="f1026"/>
                  <a:pt x="f1027" y="f1028"/>
                  <a:pt x="f1029" y="f1030"/>
                </a:cubicBezTo>
                <a:cubicBezTo>
                  <a:pt x="f1031" y="f1032"/>
                  <a:pt x="f1033" y="f1034"/>
                  <a:pt x="f1035" y="f1036"/>
                </a:cubicBezTo>
                <a:cubicBezTo>
                  <a:pt x="f1037" y="f1038"/>
                  <a:pt x="f1039" y="f1040"/>
                  <a:pt x="f1041" y="f1042"/>
                </a:cubicBezTo>
                <a:cubicBezTo>
                  <a:pt x="f1043" y="f1044"/>
                  <a:pt x="f1045" y="f1046"/>
                  <a:pt x="f497" y="f1047"/>
                </a:cubicBezTo>
                <a:cubicBezTo>
                  <a:pt x="f1048" y="f745"/>
                  <a:pt x="f1049" y="f1050"/>
                  <a:pt x="f1051" y="f1052"/>
                </a:cubicBezTo>
                <a:cubicBezTo>
                  <a:pt x="f1053" y="f1054"/>
                  <a:pt x="f1055" y="f1056"/>
                  <a:pt x="f1057" y="f967"/>
                </a:cubicBezTo>
                <a:cubicBezTo>
                  <a:pt x="f1058" y="f1059"/>
                  <a:pt x="f1060" y="f1061"/>
                  <a:pt x="f1062" y="f1052"/>
                </a:cubicBezTo>
                <a:cubicBezTo>
                  <a:pt x="f1063" y="f1064"/>
                  <a:pt x="f1065" y="f1066"/>
                  <a:pt x="f1067" y="f698"/>
                </a:cubicBezTo>
                <a:cubicBezTo>
                  <a:pt x="f1068" y="f739"/>
                  <a:pt x="f1069" y="f1070"/>
                  <a:pt x="f1071" y="f1072"/>
                </a:cubicBezTo>
                <a:cubicBezTo>
                  <a:pt x="f1073" y="f1074"/>
                  <a:pt x="f1075" y="f1076"/>
                  <a:pt x="f1077" y="f999"/>
                </a:cubicBezTo>
                <a:cubicBezTo>
                  <a:pt x="f1078" y="f997"/>
                  <a:pt x="f1079" y="f997"/>
                  <a:pt x="f1080" y="f1081"/>
                </a:cubicBezTo>
                <a:cubicBezTo>
                  <a:pt x="f1082" y="f1083"/>
                  <a:pt x="f1084" y="f1085"/>
                  <a:pt x="f1086" y="f1087"/>
                </a:cubicBezTo>
                <a:cubicBezTo>
                  <a:pt x="f1088" y="f1089"/>
                  <a:pt x="f1090" y="f1091"/>
                  <a:pt x="f1092" y="f1093"/>
                </a:cubicBezTo>
                <a:cubicBezTo>
                  <a:pt x="f1094" y="f1095"/>
                  <a:pt x="f1096" y="f1097"/>
                  <a:pt x="f1098" y="f1099"/>
                </a:cubicBezTo>
                <a:cubicBezTo>
                  <a:pt x="f1100" y="f1101"/>
                  <a:pt x="f1102" y="f1103"/>
                  <a:pt x="f1104" y="f1105"/>
                </a:cubicBezTo>
                <a:cubicBezTo>
                  <a:pt x="f1106" y="f1107"/>
                  <a:pt x="f1108" y="f1109"/>
                  <a:pt x="f1110" y="f1111"/>
                </a:cubicBezTo>
                <a:cubicBezTo>
                  <a:pt x="f1112" y="f1113"/>
                  <a:pt x="f1114" y="f1115"/>
                  <a:pt x="f1116" y="f1117"/>
                </a:cubicBezTo>
                <a:cubicBezTo>
                  <a:pt x="f1118" y="f1119"/>
                  <a:pt x="f1120" y="f226"/>
                  <a:pt x="f1121" y="f1122"/>
                </a:cubicBezTo>
                <a:cubicBezTo>
                  <a:pt x="f1123" y="f1124"/>
                  <a:pt x="f1125" y="f1126"/>
                  <a:pt x="f1127" y="f1128"/>
                </a:cubicBezTo>
                <a:cubicBezTo>
                  <a:pt x="f1129" y="f1130"/>
                  <a:pt x="f1131" y="f1132"/>
                  <a:pt x="f1133" y="f1134"/>
                </a:cubicBezTo>
                <a:cubicBezTo>
                  <a:pt x="f1135" y="f1136"/>
                  <a:pt x="f1137" y="f1138"/>
                  <a:pt x="f1139" y="f1140"/>
                </a:cubicBezTo>
                <a:cubicBezTo>
                  <a:pt x="f1141" y="f1142"/>
                  <a:pt x="f1143" y="f1144"/>
                  <a:pt x="f1145" y="f1146"/>
                </a:cubicBezTo>
                <a:cubicBezTo>
                  <a:pt x="f1147" y="f1072"/>
                  <a:pt x="f1148" y="f1149"/>
                  <a:pt x="f1150" y="f1085"/>
                </a:cubicBezTo>
                <a:cubicBezTo>
                  <a:pt x="f1151" y="f1076"/>
                  <a:pt x="f1152" y="f1153"/>
                  <a:pt x="f1154" y="f1155"/>
                </a:cubicBezTo>
                <a:cubicBezTo>
                  <a:pt x="f1156" y="f1157"/>
                  <a:pt x="f1158" y="f1159"/>
                  <a:pt x="f1160" y="f1161"/>
                </a:cubicBezTo>
                <a:cubicBezTo>
                  <a:pt x="f1162" y="f1163"/>
                  <a:pt x="f1164" y="f1165"/>
                  <a:pt x="f1166" y="f997"/>
                </a:cubicBezTo>
                <a:cubicBezTo>
                  <a:pt x="f1167" y="f1168"/>
                  <a:pt x="f1169" y="f1170"/>
                  <a:pt x="f1171" y="f1172"/>
                </a:cubicBezTo>
                <a:cubicBezTo>
                  <a:pt x="f1173" y="f1174"/>
                  <a:pt x="f1175" y="f1176"/>
                  <a:pt x="f1177" y="f1178"/>
                </a:cubicBezTo>
                <a:cubicBezTo>
                  <a:pt x="f1179" y="f1180"/>
                  <a:pt x="f1181" y="f1182"/>
                  <a:pt x="f1183" y="f1184"/>
                </a:cubicBezTo>
                <a:cubicBezTo>
                  <a:pt x="f1185" y="f1186"/>
                  <a:pt x="f1187" y="f1188"/>
                  <a:pt x="f1189" y="f1190"/>
                </a:cubicBezTo>
                <a:cubicBezTo>
                  <a:pt x="f1191" y="f1192"/>
                  <a:pt x="f1193" y="f1194"/>
                  <a:pt x="f1195" y="f1196"/>
                </a:cubicBezTo>
                <a:cubicBezTo>
                  <a:pt x="f1197" y="f1198"/>
                  <a:pt x="f1199" y="f1200"/>
                  <a:pt x="f1201" y="f1202"/>
                </a:cubicBezTo>
                <a:cubicBezTo>
                  <a:pt x="f1203" y="f1204"/>
                  <a:pt x="f1205" y="f1206"/>
                  <a:pt x="f1207" y="f1192"/>
                </a:cubicBezTo>
                <a:cubicBezTo>
                  <a:pt x="f1208" y="f1209"/>
                  <a:pt x="f1210" y="f1211"/>
                  <a:pt x="f1212" y="f1213"/>
                </a:cubicBezTo>
                <a:cubicBezTo>
                  <a:pt x="f1214" y="f1215"/>
                  <a:pt x="f1216" y="f1217"/>
                  <a:pt x="f1218" y="f1219"/>
                </a:cubicBezTo>
                <a:cubicBezTo>
                  <a:pt x="f1220" y="f1221"/>
                  <a:pt x="f1222" y="f1223"/>
                  <a:pt x="f1224" y="f1225"/>
                </a:cubicBezTo>
                <a:cubicBezTo>
                  <a:pt x="f1226" y="f1227"/>
                  <a:pt x="f1228" y="f1229"/>
                  <a:pt x="f1230" y="f1231"/>
                </a:cubicBezTo>
                <a:cubicBezTo>
                  <a:pt x="f1232" y="f1233"/>
                  <a:pt x="f1234" y="f1235"/>
                  <a:pt x="f1236" y="f1237"/>
                </a:cubicBezTo>
                <a:cubicBezTo>
                  <a:pt x="f1238" y="f1239"/>
                  <a:pt x="f1240" y="f1241"/>
                  <a:pt x="f1242" y="f1243"/>
                </a:cubicBezTo>
                <a:cubicBezTo>
                  <a:pt x="f1244" y="f1245"/>
                  <a:pt x="f1246" y="f1247"/>
                  <a:pt x="f1248" y="f1249"/>
                </a:cubicBezTo>
                <a:cubicBezTo>
                  <a:pt x="f1250" y="f1251"/>
                  <a:pt x="f1252" y="f1253"/>
                  <a:pt x="f1254" y="f660"/>
                </a:cubicBezTo>
                <a:cubicBezTo>
                  <a:pt x="f1255" y="f658"/>
                  <a:pt x="f1256" y="f1247"/>
                  <a:pt x="f1257" y="f1258"/>
                </a:cubicBezTo>
                <a:cubicBezTo>
                  <a:pt x="f1259" y="f1260"/>
                  <a:pt x="f1261" y="f1262"/>
                  <a:pt x="f1263" y="f1264"/>
                </a:cubicBezTo>
                <a:cubicBezTo>
                  <a:pt x="f1265" y="f1266"/>
                  <a:pt x="f1267" y="f1268"/>
                  <a:pt x="f1269" y="f1270"/>
                </a:cubicBezTo>
                <a:cubicBezTo>
                  <a:pt x="f1271" y="f1272"/>
                  <a:pt x="f1273" y="f1274"/>
                  <a:pt x="f1275" y="f1276"/>
                </a:cubicBezTo>
                <a:cubicBezTo>
                  <a:pt x="f1277" y="f1278"/>
                  <a:pt x="f1279" y="f1280"/>
                  <a:pt x="f1281" y="f1282"/>
                </a:cubicBezTo>
                <a:cubicBezTo>
                  <a:pt x="f1283" y="f765"/>
                  <a:pt x="f1284" y="f1285"/>
                  <a:pt x="f1286" y="f1111"/>
                </a:cubicBezTo>
                <a:cubicBezTo>
                  <a:pt x="f1287" y="f1288"/>
                  <a:pt x="f1289" y="f1290"/>
                  <a:pt x="f1291" y="f1292"/>
                </a:cubicBezTo>
                <a:cubicBezTo>
                  <a:pt x="f1293" y="f1294"/>
                  <a:pt x="f1295" y="f1296"/>
                  <a:pt x="f1297" y="f1298"/>
                </a:cubicBezTo>
                <a:cubicBezTo>
                  <a:pt x="f1299" y="f1300"/>
                  <a:pt x="f1301" y="f1302"/>
                  <a:pt x="f1303" y="f1304"/>
                </a:cubicBezTo>
                <a:cubicBezTo>
                  <a:pt x="f1305" y="f1306"/>
                  <a:pt x="f1307" y="f1308"/>
                  <a:pt x="f1309" y="f1310"/>
                </a:cubicBezTo>
                <a:cubicBezTo>
                  <a:pt x="f1311" y="f1312"/>
                  <a:pt x="f1313" y="f1314"/>
                  <a:pt x="f1315" y="f1316"/>
                </a:cubicBezTo>
                <a:cubicBezTo>
                  <a:pt x="f1317" y="f1318"/>
                  <a:pt x="f1319" y="f1320"/>
                  <a:pt x="f1321" y="f1322"/>
                </a:cubicBezTo>
                <a:cubicBezTo>
                  <a:pt x="f1323" y="f1324"/>
                  <a:pt x="f1325" y="f1326"/>
                  <a:pt x="f1327" y="f1328"/>
                </a:cubicBezTo>
                <a:cubicBezTo>
                  <a:pt x="f1329" y="f1330"/>
                  <a:pt x="f1331" y="f1332"/>
                  <a:pt x="f1333" y="f1334"/>
                </a:cubicBezTo>
                <a:cubicBezTo>
                  <a:pt x="f1335" y="f1336"/>
                  <a:pt x="f1337" y="f1338"/>
                  <a:pt x="f1339" y="f1340"/>
                </a:cubicBezTo>
                <a:cubicBezTo>
                  <a:pt x="f1341" y="f1342"/>
                  <a:pt x="f1343" y="f1344"/>
                  <a:pt x="f1345" y="f1346"/>
                </a:cubicBezTo>
                <a:cubicBezTo>
                  <a:pt x="f1347" y="f1348"/>
                  <a:pt x="f1349" y="f1350"/>
                  <a:pt x="f1351" y="f1352"/>
                </a:cubicBezTo>
                <a:cubicBezTo>
                  <a:pt x="f1353" y="f1354"/>
                  <a:pt x="f1355" y="f1356"/>
                  <a:pt x="f1357" y="f1358"/>
                </a:cubicBezTo>
                <a:cubicBezTo>
                  <a:pt x="f1359" y="f1360"/>
                  <a:pt x="f1361" y="f846"/>
                  <a:pt x="f1362" y="f1363"/>
                </a:cubicBezTo>
                <a:cubicBezTo>
                  <a:pt x="f1364" y="f856"/>
                  <a:pt x="f1365" y="f1366"/>
                  <a:pt x="f1367" y="f1366"/>
                </a:cubicBezTo>
                <a:cubicBezTo>
                  <a:pt x="f1368" y="f1366"/>
                  <a:pt x="f1369" y="f1370"/>
                  <a:pt x="f1371" y="f1372"/>
                </a:cubicBezTo>
                <a:cubicBezTo>
                  <a:pt x="f1373" y="f825"/>
                  <a:pt x="f1374" y="f1375"/>
                  <a:pt x="f1376" y="f1377"/>
                </a:cubicBezTo>
                <a:cubicBezTo>
                  <a:pt x="f1378" y="f1379"/>
                  <a:pt x="f1380" y="f1381"/>
                  <a:pt x="f1382" y="f1383"/>
                </a:cubicBezTo>
                <a:cubicBezTo>
                  <a:pt x="f1384" y="f1385"/>
                  <a:pt x="f1386" y="f1387"/>
                  <a:pt x="f1388" y="f1389"/>
                </a:cubicBezTo>
                <a:cubicBezTo>
                  <a:pt x="f1390" y="f1391"/>
                  <a:pt x="f1392" y="f1393"/>
                  <a:pt x="f1394" y="f1395"/>
                </a:cubicBezTo>
                <a:cubicBezTo>
                  <a:pt x="f1396" y="f1397"/>
                  <a:pt x="f1398" y="f1399"/>
                  <a:pt x="f1400" y="f1401"/>
                </a:cubicBezTo>
                <a:cubicBezTo>
                  <a:pt x="f1402" y="f1403"/>
                  <a:pt x="f1404" y="f1405"/>
                  <a:pt x="f1406" y="f1407"/>
                </a:cubicBezTo>
                <a:cubicBezTo>
                  <a:pt x="f1408" y="f1407"/>
                  <a:pt x="f1409" y="f1405"/>
                  <a:pt x="f1410" y="f1411"/>
                </a:cubicBezTo>
                <a:cubicBezTo>
                  <a:pt x="f1412" y="f1413"/>
                  <a:pt x="f1414" y="f1415"/>
                  <a:pt x="f1416" y="f1417"/>
                </a:cubicBezTo>
                <a:cubicBezTo>
                  <a:pt x="f1418" y="f1419"/>
                  <a:pt x="f1420" y="f1421"/>
                  <a:pt x="f1422" y="f1423"/>
                </a:cubicBezTo>
                <a:cubicBezTo>
                  <a:pt x="f1424" y="f1425"/>
                  <a:pt x="f1426" y="f1427"/>
                  <a:pt x="f1428" y="f1429"/>
                </a:cubicBezTo>
                <a:cubicBezTo>
                  <a:pt x="f1430" y="f1431"/>
                  <a:pt x="f1432" y="f1433"/>
                  <a:pt x="f1434" y="f1435"/>
                </a:cubicBezTo>
                <a:cubicBezTo>
                  <a:pt x="f1436" y="f1437"/>
                  <a:pt x="f1438" y="f1439"/>
                  <a:pt x="f1440" y="f1441"/>
                </a:cubicBezTo>
                <a:cubicBezTo>
                  <a:pt x="f1442" y="f1443"/>
                  <a:pt x="f1444" y="f1445"/>
                  <a:pt x="f1446" y="f1447"/>
                </a:cubicBezTo>
                <a:cubicBezTo>
                  <a:pt x="f1448" y="f1449"/>
                  <a:pt x="f1450" y="f1451"/>
                  <a:pt x="f1452" y="f1453"/>
                </a:cubicBezTo>
                <a:cubicBezTo>
                  <a:pt x="f1454" y="f1455"/>
                  <a:pt x="f1456" y="f1457"/>
                  <a:pt x="f1458" y="f1459"/>
                </a:cubicBezTo>
                <a:cubicBezTo>
                  <a:pt x="f1460" y="f1461"/>
                  <a:pt x="f1462" y="f1463"/>
                  <a:pt x="f1464" y="f1465"/>
                </a:cubicBezTo>
                <a:cubicBezTo>
                  <a:pt x="f1466" y="f1467"/>
                  <a:pt x="f1468" y="f1469"/>
                  <a:pt x="f1470" y="f1471"/>
                </a:cubicBezTo>
                <a:cubicBezTo>
                  <a:pt x="f1472" y="f1473"/>
                  <a:pt x="f1474" y="f1475"/>
                  <a:pt x="f1476" y="f1477"/>
                </a:cubicBezTo>
                <a:cubicBezTo>
                  <a:pt x="f1478" y="f1479"/>
                  <a:pt x="f1480" y="f1481"/>
                  <a:pt x="f1482" y="f1483"/>
                </a:cubicBezTo>
                <a:cubicBezTo>
                  <a:pt x="f1484" y="f1485"/>
                  <a:pt x="f1486" y="f1487"/>
                  <a:pt x="f1488" y="f1489"/>
                </a:cubicBezTo>
                <a:cubicBezTo>
                  <a:pt x="f1490" y="f1491"/>
                  <a:pt x="f1492" y="f1493"/>
                  <a:pt x="f1494" y="f1495"/>
                </a:cubicBezTo>
                <a:cubicBezTo>
                  <a:pt x="f1496" y="f1497"/>
                  <a:pt x="f1498" y="f1499"/>
                  <a:pt x="f1500" y="f1501"/>
                </a:cubicBezTo>
                <a:cubicBezTo>
                  <a:pt x="f1502" y="f1503"/>
                  <a:pt x="f1504" y="f1505"/>
                  <a:pt x="f1506" y="f1507"/>
                </a:cubicBezTo>
                <a:cubicBezTo>
                  <a:pt x="f1508" y="f1509"/>
                  <a:pt x="f1510" y="f1511"/>
                  <a:pt x="f1512" y="f1513"/>
                </a:cubicBezTo>
                <a:cubicBezTo>
                  <a:pt x="f1514" y="f1515"/>
                  <a:pt x="f1516" y="f1517"/>
                  <a:pt x="f1518" y="f1519"/>
                </a:cubicBezTo>
                <a:cubicBezTo>
                  <a:pt x="f1520" y="f1521"/>
                  <a:pt x="f1522" y="f1523"/>
                  <a:pt x="f1524" y="f1525"/>
                </a:cubicBezTo>
                <a:cubicBezTo>
                  <a:pt x="f1526" y="f1527"/>
                  <a:pt x="f1528" y="f1529"/>
                  <a:pt x="f1530" y="f1531"/>
                </a:cubicBezTo>
                <a:cubicBezTo>
                  <a:pt x="f1532" y="f1533"/>
                  <a:pt x="f1534" y="f1535"/>
                  <a:pt x="f1536" y="f1537"/>
                </a:cubicBezTo>
                <a:cubicBezTo>
                  <a:pt x="f1538" y="f1539"/>
                  <a:pt x="f1540" y="f1541"/>
                  <a:pt x="f1542" y="f1543"/>
                </a:cubicBezTo>
                <a:cubicBezTo>
                  <a:pt x="f1544" y="f1545"/>
                  <a:pt x="f1546" y="f1547"/>
                  <a:pt x="f1548" y="f1549"/>
                </a:cubicBezTo>
                <a:cubicBezTo>
                  <a:pt x="f1550" y="f1551"/>
                  <a:pt x="f1552" y="f1553"/>
                  <a:pt x="f1554" y="f1555"/>
                </a:cubicBezTo>
                <a:cubicBezTo>
                  <a:pt x="f1556" y="f1557"/>
                  <a:pt x="f1558" y="f1559"/>
                  <a:pt x="f1560" y="f1561"/>
                </a:cubicBezTo>
                <a:cubicBezTo>
                  <a:pt x="f1562" y="f1563"/>
                  <a:pt x="f1564" y="f1565"/>
                  <a:pt x="f1566" y="f1567"/>
                </a:cubicBezTo>
                <a:cubicBezTo>
                  <a:pt x="f1568" y="f1569"/>
                  <a:pt x="f1570" y="f1571"/>
                  <a:pt x="f1572" y="f1573"/>
                </a:cubicBezTo>
                <a:cubicBezTo>
                  <a:pt x="f1574" y="f1575"/>
                  <a:pt x="f1576" y="f1577"/>
                  <a:pt x="f1578" y="f1579"/>
                </a:cubicBezTo>
                <a:cubicBezTo>
                  <a:pt x="f1580" y="f1581"/>
                  <a:pt x="f1582" y="f1583"/>
                  <a:pt x="f1584" y="f1585"/>
                </a:cubicBezTo>
                <a:cubicBezTo>
                  <a:pt x="f1586" y="f1587"/>
                  <a:pt x="f1588" y="f1589"/>
                  <a:pt x="f1590" y="f1591"/>
                </a:cubicBezTo>
                <a:cubicBezTo>
                  <a:pt x="f1592" y="f1593"/>
                  <a:pt x="f1594" y="f1595"/>
                  <a:pt x="f1596" y="f1597"/>
                </a:cubicBezTo>
                <a:cubicBezTo>
                  <a:pt x="f1598" y="f1599"/>
                  <a:pt x="f1600" y="f1601"/>
                  <a:pt x="f1602" y="f1603"/>
                </a:cubicBezTo>
                <a:cubicBezTo>
                  <a:pt x="f1604" y="f1605"/>
                  <a:pt x="f1606" y="f1607"/>
                  <a:pt x="f1608" y="f1609"/>
                </a:cubicBezTo>
                <a:cubicBezTo>
                  <a:pt x="f1610" y="f1611"/>
                  <a:pt x="f1612" y="f1613"/>
                  <a:pt x="f1614" y="f1615"/>
                </a:cubicBezTo>
                <a:cubicBezTo>
                  <a:pt x="f1616" y="f1617"/>
                  <a:pt x="f1618" y="f1619"/>
                  <a:pt x="f1620" y="f1621"/>
                </a:cubicBezTo>
                <a:cubicBezTo>
                  <a:pt x="f1622" y="f1623"/>
                  <a:pt x="f1624" y="f1625"/>
                  <a:pt x="f1626" y="f1627"/>
                </a:cubicBezTo>
                <a:cubicBezTo>
                  <a:pt x="f1628" y="f1629"/>
                  <a:pt x="f1630" y="f1631"/>
                  <a:pt x="f1632" y="f1633"/>
                </a:cubicBezTo>
                <a:cubicBezTo>
                  <a:pt x="f1634" y="f1635"/>
                  <a:pt x="f1636" y="f1637"/>
                  <a:pt x="f1638" y="f1639"/>
                </a:cubicBezTo>
                <a:close/>
              </a:path>
            </a:pathLst>
          </a:custGeom>
          <a:blipFill>
            <a:blip r:embed="rId3">
              <a:alphaModFix amt="57000"/>
            </a:blip>
            <a:tile sx="100000" sy="100000" algn="tl"/>
          </a:blipFill>
          <a:ln cap="flat">
            <a:noFill/>
            <a:prstDash val="solid"/>
          </a:ln>
        </p:spPr>
        <p:txBody>
          <a:bodyPr vert="horz" wrap="square" lIns="91440" tIns="45720" rIns="91440" bIns="45720" anchor="ctr" anchorCtr="1" compatLnSpc="1">
            <a:noAutofit/>
          </a:bodyPr>
          <a:lstStyle/>
          <a:p>
            <a:pPr marL="0" marR="0" lvl="0" indent="0" algn="ctr" defTabSz="914400" rtl="0" fontAlgn="auto" hangingPunct="1">
              <a:lnSpc>
                <a:spcPct val="100000"/>
              </a:lnSpc>
              <a:spcBef>
                <a:spcPts val="0"/>
              </a:spcBef>
              <a:spcAft>
                <a:spcPts val="0"/>
              </a:spcAft>
              <a:buNone/>
              <a:tabLst/>
              <a:defRPr sz="1800" b="0" i="0" u="none" strike="noStrike" kern="0" cap="none" spc="0" baseline="0">
                <a:solidFill>
                  <a:srgbClr val="000000"/>
                </a:solidFill>
                <a:uFillTx/>
              </a:defRPr>
            </a:pPr>
            <a:endParaRPr lang="en-US" sz="1800" b="0" i="0" u="none" strike="noStrike" kern="1200" cap="none" spc="0" baseline="0">
              <a:solidFill>
                <a:srgbClr val="FFFFFF"/>
              </a:solidFill>
              <a:uFillTx/>
              <a:latin typeface="Calibri"/>
            </a:endParaRPr>
          </a:p>
        </p:txBody>
      </p:sp>
      <p:pic>
        <p:nvPicPr>
          <p:cNvPr id="7" name="Image 6">
            <a:extLst>
              <a:ext uri="{FF2B5EF4-FFF2-40B4-BE49-F238E27FC236}">
                <a16:creationId xmlns:a16="http://schemas.microsoft.com/office/drawing/2014/main" id="{C6CB3FE3-A528-14FC-4E2B-E803ADDCD048}"/>
              </a:ext>
            </a:extLst>
          </p:cNvPr>
          <p:cNvPicPr>
            <a:picLocks noChangeAspect="1"/>
          </p:cNvPicPr>
          <p:nvPr/>
        </p:nvPicPr>
        <p:blipFill>
          <a:blip r:embed="rId4"/>
          <a:stretch>
            <a:fillRect/>
          </a:stretch>
        </p:blipFill>
        <p:spPr>
          <a:xfrm>
            <a:off x="7480331" y="2012411"/>
            <a:ext cx="3884581" cy="4690268"/>
          </a:xfrm>
          <a:prstGeom prst="rect">
            <a:avLst/>
          </a:prstGeom>
          <a:noFill/>
          <a:ln cap="flat">
            <a:noFill/>
          </a:ln>
        </p:spPr>
      </p:pic>
      <p:pic>
        <p:nvPicPr>
          <p:cNvPr id="8" name="Image 9">
            <a:extLst>
              <a:ext uri="{FF2B5EF4-FFF2-40B4-BE49-F238E27FC236}">
                <a16:creationId xmlns:a16="http://schemas.microsoft.com/office/drawing/2014/main" id="{11AF8148-2C97-EFE9-AF6D-7DBD4EEF5229}"/>
              </a:ext>
            </a:extLst>
          </p:cNvPr>
          <p:cNvPicPr>
            <a:picLocks noChangeAspect="1"/>
          </p:cNvPicPr>
          <p:nvPr/>
        </p:nvPicPr>
        <p:blipFill>
          <a:blip r:embed="rId5"/>
          <a:stretch>
            <a:fillRect/>
          </a:stretch>
        </p:blipFill>
        <p:spPr>
          <a:xfrm>
            <a:off x="7480331" y="105265"/>
            <a:ext cx="3884581" cy="1801889"/>
          </a:xfrm>
          <a:prstGeom prst="rect">
            <a:avLst/>
          </a:prstGeom>
          <a:noFill/>
          <a:ln cap="flat">
            <a:noFill/>
          </a:ln>
        </p:spPr>
      </p:pic>
    </p:spTree>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TotalTime>
  <Words>1001</Words>
  <Application>Microsoft Office PowerPoint</Application>
  <PresentationFormat>Grand écran</PresentationFormat>
  <Paragraphs>44</Paragraphs>
  <Slides>14</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14</vt:i4>
      </vt:variant>
    </vt:vector>
  </HeadingPairs>
  <TitlesOfParts>
    <vt:vector size="19" baseType="lpstr">
      <vt:lpstr>Arial</vt:lpstr>
      <vt:lpstr>Berlin Sans FB Demi</vt:lpstr>
      <vt:lpstr>Calibri</vt:lpstr>
      <vt:lpstr>Calibri Light</vt:lpstr>
      <vt:lpstr>Thème Office</vt:lpstr>
      <vt:lpstr>Présentation PowerPoint</vt:lpstr>
      <vt:lpstr> </vt:lpstr>
      <vt:lpstr>Présentation PowerPoint</vt:lpstr>
      <vt:lpstr>Présentation PowerPoint</vt:lpstr>
      <vt:lpstr>Présentation PowerPoint</vt:lpstr>
      <vt:lpstr>Pour faire ce jeu je me suis inspiré surtout de pokémon.  Les mécaniques présentes dans mon jeu sont : -Pouvoir casser des murs pour débloquer de nouveaux passages ainsi que le second donjon. -Pouvoir pousser des pierres pour débloquer la route et débloquer de nouveaux passages. On retrouve aussi plusieurs zones dans Castle Forest comme le village, la campagne, la mer, la foret, la montagne, le château mais aussi une grotte avec les donjons. </vt:lpstr>
      <vt:lpstr>Présentation PowerPoint</vt:lpstr>
      <vt:lpstr>Présentation PowerPoint</vt:lpstr>
      <vt:lpstr>Pour la suite au niveau de la mer, j’ai créé un passage avec au bout un coffre. Puis pour la zone montagneuse, il y a deux routes pour y rentrer. La première se trouve à gauche, elle est accessible depuis le carrefour du milieu et l’autre se trouve en bas, elle est accessible par la mer. Des coffres se trouvent dans la zone pour récompenser le joueur s’il explore mais le but de la zone est la porte en bas a droite, la porte du premier donjon.</vt:lpstr>
      <vt:lpstr>Présentation PowerPoint</vt:lpstr>
      <vt:lpstr>Présentation PowerPoint</vt:lpstr>
      <vt:lpstr>Présentation PowerPoint</vt:lpstr>
      <vt:lpstr>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Eric BELLIERE</dc:creator>
  <cp:lastModifiedBy>Eric BELLIERE</cp:lastModifiedBy>
  <cp:revision>6</cp:revision>
  <dcterms:created xsi:type="dcterms:W3CDTF">2023-04-10T09:03:08Z</dcterms:created>
  <dcterms:modified xsi:type="dcterms:W3CDTF">2023-04-10T11:59:48Z</dcterms:modified>
</cp:coreProperties>
</file>